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8B4A9C-C5CB-40D4-B03B-A5BB03533782}" v="27" dt="2023-12-14T23:33:03.0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2" d="100"/>
          <a:sy n="82" d="100"/>
        </p:scale>
        <p:origin x="5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an Smyth - STUDENT" userId="e3cacf82-d697-4016-92db-6d3adffec3cd" providerId="ADAL" clId="{4C8B4A9C-C5CB-40D4-B03B-A5BB03533782}"/>
    <pc:docChg chg="custSel addSld delSld modSld">
      <pc:chgData name="Ronan Smyth - STUDENT" userId="e3cacf82-d697-4016-92db-6d3adffec3cd" providerId="ADAL" clId="{4C8B4A9C-C5CB-40D4-B03B-A5BB03533782}" dt="2023-12-14T23:41:40.360" v="64" actId="122"/>
      <pc:docMkLst>
        <pc:docMk/>
      </pc:docMkLst>
      <pc:sldChg chg="modSp mod">
        <pc:chgData name="Ronan Smyth - STUDENT" userId="e3cacf82-d697-4016-92db-6d3adffec3cd" providerId="ADAL" clId="{4C8B4A9C-C5CB-40D4-B03B-A5BB03533782}" dt="2023-12-14T23:25:17.836" v="4" actId="14100"/>
        <pc:sldMkLst>
          <pc:docMk/>
          <pc:sldMk cId="3428856413" sldId="259"/>
        </pc:sldMkLst>
        <pc:spChg chg="mod">
          <ac:chgData name="Ronan Smyth - STUDENT" userId="e3cacf82-d697-4016-92db-6d3adffec3cd" providerId="ADAL" clId="{4C8B4A9C-C5CB-40D4-B03B-A5BB03533782}" dt="2023-12-14T23:25:01.265" v="0" actId="1076"/>
          <ac:spMkLst>
            <pc:docMk/>
            <pc:sldMk cId="3428856413" sldId="259"/>
            <ac:spMk id="8" creationId="{F6ECD9DF-C7EF-BF1F-AD76-21B34E35AFE2}"/>
          </ac:spMkLst>
        </pc:spChg>
        <pc:picChg chg="mod">
          <ac:chgData name="Ronan Smyth - STUDENT" userId="e3cacf82-d697-4016-92db-6d3adffec3cd" providerId="ADAL" clId="{4C8B4A9C-C5CB-40D4-B03B-A5BB03533782}" dt="2023-12-14T23:25:17.836" v="4" actId="14100"/>
          <ac:picMkLst>
            <pc:docMk/>
            <pc:sldMk cId="3428856413" sldId="259"/>
            <ac:picMk id="4" creationId="{87FEDBAD-720C-37C4-B844-5E9515C36EBD}"/>
          </ac:picMkLst>
        </pc:picChg>
      </pc:sldChg>
      <pc:sldChg chg="addSp delSp modSp mod modClrScheme chgLayout">
        <pc:chgData name="Ronan Smyth - STUDENT" userId="e3cacf82-d697-4016-92db-6d3adffec3cd" providerId="ADAL" clId="{4C8B4A9C-C5CB-40D4-B03B-A5BB03533782}" dt="2023-12-14T23:41:40.360" v="64" actId="122"/>
        <pc:sldMkLst>
          <pc:docMk/>
          <pc:sldMk cId="3852731320" sldId="260"/>
        </pc:sldMkLst>
        <pc:spChg chg="mod ord">
          <ac:chgData name="Ronan Smyth - STUDENT" userId="e3cacf82-d697-4016-92db-6d3adffec3cd" providerId="ADAL" clId="{4C8B4A9C-C5CB-40D4-B03B-A5BB03533782}" dt="2023-12-14T23:41:40.360" v="64" actId="122"/>
          <ac:spMkLst>
            <pc:docMk/>
            <pc:sldMk cId="3852731320" sldId="260"/>
            <ac:spMk id="2" creationId="{27119E83-4F39-D776-E685-67C23CCE2D95}"/>
          </ac:spMkLst>
        </pc:spChg>
        <pc:spChg chg="del mod ord">
          <ac:chgData name="Ronan Smyth - STUDENT" userId="e3cacf82-d697-4016-92db-6d3adffec3cd" providerId="ADAL" clId="{4C8B4A9C-C5CB-40D4-B03B-A5BB03533782}" dt="2023-12-14T23:37:47.888" v="59" actId="700"/>
          <ac:spMkLst>
            <pc:docMk/>
            <pc:sldMk cId="3852731320" sldId="260"/>
            <ac:spMk id="3" creationId="{05CB0C24-4F32-29AD-D0D4-19EFFB0591A8}"/>
          </ac:spMkLst>
        </pc:spChg>
        <pc:spChg chg="add mod ord">
          <ac:chgData name="Ronan Smyth - STUDENT" userId="e3cacf82-d697-4016-92db-6d3adffec3cd" providerId="ADAL" clId="{4C8B4A9C-C5CB-40D4-B03B-A5BB03533782}" dt="2023-12-14T23:37:47.888" v="59" actId="700"/>
          <ac:spMkLst>
            <pc:docMk/>
            <pc:sldMk cId="3852731320" sldId="260"/>
            <ac:spMk id="4" creationId="{A254BC0B-C4A1-F84B-5A6F-DFDB511D66C5}"/>
          </ac:spMkLst>
        </pc:spChg>
      </pc:sldChg>
      <pc:sldChg chg="modSp mod">
        <pc:chgData name="Ronan Smyth - STUDENT" userId="e3cacf82-d697-4016-92db-6d3adffec3cd" providerId="ADAL" clId="{4C8B4A9C-C5CB-40D4-B03B-A5BB03533782}" dt="2023-12-14T23:25:42.329" v="8" actId="14100"/>
        <pc:sldMkLst>
          <pc:docMk/>
          <pc:sldMk cId="3703345678" sldId="261"/>
        </pc:sldMkLst>
        <pc:picChg chg="mod">
          <ac:chgData name="Ronan Smyth - STUDENT" userId="e3cacf82-d697-4016-92db-6d3adffec3cd" providerId="ADAL" clId="{4C8B4A9C-C5CB-40D4-B03B-A5BB03533782}" dt="2023-12-14T23:25:42.329" v="8" actId="14100"/>
          <ac:picMkLst>
            <pc:docMk/>
            <pc:sldMk cId="3703345678" sldId="261"/>
            <ac:picMk id="4" creationId="{EAE0062E-9F87-94CB-3DEB-2BA71F71E096}"/>
          </ac:picMkLst>
        </pc:picChg>
      </pc:sldChg>
      <pc:sldChg chg="modSp mod">
        <pc:chgData name="Ronan Smyth - STUDENT" userId="e3cacf82-d697-4016-92db-6d3adffec3cd" providerId="ADAL" clId="{4C8B4A9C-C5CB-40D4-B03B-A5BB03533782}" dt="2023-12-14T23:26:12.995" v="12" actId="14100"/>
        <pc:sldMkLst>
          <pc:docMk/>
          <pc:sldMk cId="1214214964" sldId="262"/>
        </pc:sldMkLst>
        <pc:picChg chg="mod">
          <ac:chgData name="Ronan Smyth - STUDENT" userId="e3cacf82-d697-4016-92db-6d3adffec3cd" providerId="ADAL" clId="{4C8B4A9C-C5CB-40D4-B03B-A5BB03533782}" dt="2023-12-14T23:26:12.995" v="12" actId="14100"/>
          <ac:picMkLst>
            <pc:docMk/>
            <pc:sldMk cId="1214214964" sldId="262"/>
            <ac:picMk id="4" creationId="{A65D371D-89D9-8C35-0972-EC91B67E596F}"/>
          </ac:picMkLst>
        </pc:picChg>
      </pc:sldChg>
      <pc:sldChg chg="new del">
        <pc:chgData name="Ronan Smyth - STUDENT" userId="e3cacf82-d697-4016-92db-6d3adffec3cd" providerId="ADAL" clId="{4C8B4A9C-C5CB-40D4-B03B-A5BB03533782}" dt="2023-12-14T23:33:12.748" v="46" actId="2696"/>
        <pc:sldMkLst>
          <pc:docMk/>
          <pc:sldMk cId="1817119849" sldId="264"/>
        </pc:sldMkLst>
      </pc:sldChg>
      <pc:sldChg chg="modSp add mod">
        <pc:chgData name="Ronan Smyth - STUDENT" userId="e3cacf82-d697-4016-92db-6d3adffec3cd" providerId="ADAL" clId="{4C8B4A9C-C5CB-40D4-B03B-A5BB03533782}" dt="2023-12-14T23:41:31.020" v="63" actId="122"/>
        <pc:sldMkLst>
          <pc:docMk/>
          <pc:sldMk cId="2402389078" sldId="265"/>
        </pc:sldMkLst>
        <pc:spChg chg="mod">
          <ac:chgData name="Ronan Smyth - STUDENT" userId="e3cacf82-d697-4016-92db-6d3adffec3cd" providerId="ADAL" clId="{4C8B4A9C-C5CB-40D4-B03B-A5BB03533782}" dt="2023-12-14T23:41:31.020" v="63" actId="122"/>
          <ac:spMkLst>
            <pc:docMk/>
            <pc:sldMk cId="2402389078" sldId="265"/>
            <ac:spMk id="2" creationId="{1D95BDB3-E4C8-ABF9-63DE-D14548EBB8E8}"/>
          </ac:spMkLst>
        </pc:spChg>
      </pc:sldChg>
      <pc:sldChg chg="modSp add mod">
        <pc:chgData name="Ronan Smyth - STUDENT" userId="e3cacf82-d697-4016-92db-6d3adffec3cd" providerId="ADAL" clId="{4C8B4A9C-C5CB-40D4-B03B-A5BB03533782}" dt="2023-12-14T23:29:56.705" v="16" actId="27636"/>
        <pc:sldMkLst>
          <pc:docMk/>
          <pc:sldMk cId="4160432055" sldId="266"/>
        </pc:sldMkLst>
        <pc:spChg chg="mod">
          <ac:chgData name="Ronan Smyth - STUDENT" userId="e3cacf82-d697-4016-92db-6d3adffec3cd" providerId="ADAL" clId="{4C8B4A9C-C5CB-40D4-B03B-A5BB03533782}" dt="2023-12-14T23:29:56.705" v="16" actId="27636"/>
          <ac:spMkLst>
            <pc:docMk/>
            <pc:sldMk cId="4160432055" sldId="266"/>
            <ac:spMk id="3" creationId="{FC2493FC-5824-CCC7-B5AC-9D841AC84541}"/>
          </ac:spMkLst>
        </pc:spChg>
      </pc:sldChg>
      <pc:sldChg chg="modSp add mod">
        <pc:chgData name="Ronan Smyth - STUDENT" userId="e3cacf82-d697-4016-92db-6d3adffec3cd" providerId="ADAL" clId="{4C8B4A9C-C5CB-40D4-B03B-A5BB03533782}" dt="2023-12-14T23:30:04.975" v="18" actId="27636"/>
        <pc:sldMkLst>
          <pc:docMk/>
          <pc:sldMk cId="1460846808" sldId="267"/>
        </pc:sldMkLst>
        <pc:spChg chg="mod">
          <ac:chgData name="Ronan Smyth - STUDENT" userId="e3cacf82-d697-4016-92db-6d3adffec3cd" providerId="ADAL" clId="{4C8B4A9C-C5CB-40D4-B03B-A5BB03533782}" dt="2023-12-14T23:30:04.975" v="18" actId="27636"/>
          <ac:spMkLst>
            <pc:docMk/>
            <pc:sldMk cId="1460846808" sldId="267"/>
            <ac:spMk id="3" creationId="{F81DCCE1-3417-F5B5-4E58-999E3FD93EF3}"/>
          </ac:spMkLst>
        </pc:spChg>
      </pc:sldChg>
      <pc:sldChg chg="modSp add mod">
        <pc:chgData name="Ronan Smyth - STUDENT" userId="e3cacf82-d697-4016-92db-6d3adffec3cd" providerId="ADAL" clId="{4C8B4A9C-C5CB-40D4-B03B-A5BB03533782}" dt="2023-12-14T23:30:09.283" v="20" actId="27636"/>
        <pc:sldMkLst>
          <pc:docMk/>
          <pc:sldMk cId="3564322885" sldId="268"/>
        </pc:sldMkLst>
        <pc:spChg chg="mod">
          <ac:chgData name="Ronan Smyth - STUDENT" userId="e3cacf82-d697-4016-92db-6d3adffec3cd" providerId="ADAL" clId="{4C8B4A9C-C5CB-40D4-B03B-A5BB03533782}" dt="2023-12-14T23:30:09.283" v="20" actId="27636"/>
          <ac:spMkLst>
            <pc:docMk/>
            <pc:sldMk cId="3564322885" sldId="268"/>
            <ac:spMk id="3" creationId="{78C82C57-EF61-16FE-57C2-6B348251FF89}"/>
          </ac:spMkLst>
        </pc:spChg>
      </pc:sldChg>
      <pc:sldChg chg="add">
        <pc:chgData name="Ronan Smyth - STUDENT" userId="e3cacf82-d697-4016-92db-6d3adffec3cd" providerId="ADAL" clId="{4C8B4A9C-C5CB-40D4-B03B-A5BB03533782}" dt="2023-12-14T23:30:15.943" v="21"/>
        <pc:sldMkLst>
          <pc:docMk/>
          <pc:sldMk cId="3558707323" sldId="269"/>
        </pc:sldMkLst>
      </pc:sldChg>
      <pc:sldChg chg="add">
        <pc:chgData name="Ronan Smyth - STUDENT" userId="e3cacf82-d697-4016-92db-6d3adffec3cd" providerId="ADAL" clId="{4C8B4A9C-C5CB-40D4-B03B-A5BB03533782}" dt="2023-12-14T23:30:20.091" v="22"/>
        <pc:sldMkLst>
          <pc:docMk/>
          <pc:sldMk cId="854392934" sldId="270"/>
        </pc:sldMkLst>
      </pc:sldChg>
      <pc:sldChg chg="add">
        <pc:chgData name="Ronan Smyth - STUDENT" userId="e3cacf82-d697-4016-92db-6d3adffec3cd" providerId="ADAL" clId="{4C8B4A9C-C5CB-40D4-B03B-A5BB03533782}" dt="2023-12-14T23:30:45.765" v="23"/>
        <pc:sldMkLst>
          <pc:docMk/>
          <pc:sldMk cId="2662549738" sldId="271"/>
        </pc:sldMkLst>
      </pc:sldChg>
      <pc:sldChg chg="add">
        <pc:chgData name="Ronan Smyth - STUDENT" userId="e3cacf82-d697-4016-92db-6d3adffec3cd" providerId="ADAL" clId="{4C8B4A9C-C5CB-40D4-B03B-A5BB03533782}" dt="2023-12-14T23:30:54.160" v="24"/>
        <pc:sldMkLst>
          <pc:docMk/>
          <pc:sldMk cId="3033585015" sldId="272"/>
        </pc:sldMkLst>
      </pc:sldChg>
      <pc:sldChg chg="add">
        <pc:chgData name="Ronan Smyth - STUDENT" userId="e3cacf82-d697-4016-92db-6d3adffec3cd" providerId="ADAL" clId="{4C8B4A9C-C5CB-40D4-B03B-A5BB03533782}" dt="2023-12-14T23:30:58.335" v="25"/>
        <pc:sldMkLst>
          <pc:docMk/>
          <pc:sldMk cId="3663677224" sldId="273"/>
        </pc:sldMkLst>
      </pc:sldChg>
      <pc:sldChg chg="add">
        <pc:chgData name="Ronan Smyth - STUDENT" userId="e3cacf82-d697-4016-92db-6d3adffec3cd" providerId="ADAL" clId="{4C8B4A9C-C5CB-40D4-B03B-A5BB03533782}" dt="2023-12-14T23:31:02.453" v="26"/>
        <pc:sldMkLst>
          <pc:docMk/>
          <pc:sldMk cId="4125838907" sldId="274"/>
        </pc:sldMkLst>
      </pc:sldChg>
      <pc:sldChg chg="add">
        <pc:chgData name="Ronan Smyth - STUDENT" userId="e3cacf82-d697-4016-92db-6d3adffec3cd" providerId="ADAL" clId="{4C8B4A9C-C5CB-40D4-B03B-A5BB03533782}" dt="2023-12-14T23:31:19.787" v="27"/>
        <pc:sldMkLst>
          <pc:docMk/>
          <pc:sldMk cId="432597600" sldId="275"/>
        </pc:sldMkLst>
      </pc:sldChg>
      <pc:sldChg chg="add">
        <pc:chgData name="Ronan Smyth - STUDENT" userId="e3cacf82-d697-4016-92db-6d3adffec3cd" providerId="ADAL" clId="{4C8B4A9C-C5CB-40D4-B03B-A5BB03533782}" dt="2023-12-14T23:31:25.737" v="28"/>
        <pc:sldMkLst>
          <pc:docMk/>
          <pc:sldMk cId="3018650560" sldId="276"/>
        </pc:sldMkLst>
      </pc:sldChg>
      <pc:sldChg chg="delSp add setBg delDesignElem">
        <pc:chgData name="Ronan Smyth - STUDENT" userId="e3cacf82-d697-4016-92db-6d3adffec3cd" providerId="ADAL" clId="{4C8B4A9C-C5CB-40D4-B03B-A5BB03533782}" dt="2023-12-14T23:31:33.484" v="30"/>
        <pc:sldMkLst>
          <pc:docMk/>
          <pc:sldMk cId="1945339988" sldId="277"/>
        </pc:sldMkLst>
        <pc:spChg chg="del">
          <ac:chgData name="Ronan Smyth - STUDENT" userId="e3cacf82-d697-4016-92db-6d3adffec3cd" providerId="ADAL" clId="{4C8B4A9C-C5CB-40D4-B03B-A5BB03533782}" dt="2023-12-14T23:31:33.484" v="30"/>
          <ac:spMkLst>
            <pc:docMk/>
            <pc:sldMk cId="1945339988" sldId="277"/>
            <ac:spMk id="10" creationId="{D706AE2E-B17B-43A3-84F8-9C0FE9466CD5}"/>
          </ac:spMkLst>
        </pc:spChg>
        <pc:spChg chg="del">
          <ac:chgData name="Ronan Smyth - STUDENT" userId="e3cacf82-d697-4016-92db-6d3adffec3cd" providerId="ADAL" clId="{4C8B4A9C-C5CB-40D4-B03B-A5BB03533782}" dt="2023-12-14T23:31:33.484" v="30"/>
          <ac:spMkLst>
            <pc:docMk/>
            <pc:sldMk cId="1945339988" sldId="277"/>
            <ac:spMk id="70" creationId="{5B986EF0-8540-483D-9DDE-1F168FAAC78F}"/>
          </ac:spMkLst>
        </pc:spChg>
        <pc:grpChg chg="del">
          <ac:chgData name="Ronan Smyth - STUDENT" userId="e3cacf82-d697-4016-92db-6d3adffec3cd" providerId="ADAL" clId="{4C8B4A9C-C5CB-40D4-B03B-A5BB03533782}" dt="2023-12-14T23:31:33.484" v="30"/>
          <ac:grpSpMkLst>
            <pc:docMk/>
            <pc:sldMk cId="1945339988" sldId="277"/>
            <ac:grpSpMk id="12" creationId="{CEFFB8CF-3E94-42D7-849C-841E7744B2C9}"/>
          </ac:grpSpMkLst>
        </pc:grpChg>
        <pc:picChg chg="del">
          <ac:chgData name="Ronan Smyth - STUDENT" userId="e3cacf82-d697-4016-92db-6d3adffec3cd" providerId="ADAL" clId="{4C8B4A9C-C5CB-40D4-B03B-A5BB03533782}" dt="2023-12-14T23:31:33.484" v="30"/>
          <ac:picMkLst>
            <pc:docMk/>
            <pc:sldMk cId="1945339988" sldId="277"/>
            <ac:picMk id="68" creationId="{3631D3C9-4C1D-4B3A-A737-E6E780042405}"/>
          </ac:picMkLst>
        </pc:picChg>
      </pc:sldChg>
      <pc:sldChg chg="delSp add setBg delDesignElem">
        <pc:chgData name="Ronan Smyth - STUDENT" userId="e3cacf82-d697-4016-92db-6d3adffec3cd" providerId="ADAL" clId="{4C8B4A9C-C5CB-40D4-B03B-A5BB03533782}" dt="2023-12-14T23:31:40.438" v="32"/>
        <pc:sldMkLst>
          <pc:docMk/>
          <pc:sldMk cId="2451631896" sldId="278"/>
        </pc:sldMkLst>
        <pc:spChg chg="del">
          <ac:chgData name="Ronan Smyth - STUDENT" userId="e3cacf82-d697-4016-92db-6d3adffec3cd" providerId="ADAL" clId="{4C8B4A9C-C5CB-40D4-B03B-A5BB03533782}" dt="2023-12-14T23:31:40.438" v="32"/>
          <ac:spMkLst>
            <pc:docMk/>
            <pc:sldMk cId="2451631896" sldId="278"/>
            <ac:spMk id="8" creationId="{34106153-7990-4956-BD26-A04A030064E7}"/>
          </ac:spMkLst>
        </pc:spChg>
        <pc:spChg chg="del">
          <ac:chgData name="Ronan Smyth - STUDENT" userId="e3cacf82-d697-4016-92db-6d3adffec3cd" providerId="ADAL" clId="{4C8B4A9C-C5CB-40D4-B03B-A5BB03533782}" dt="2023-12-14T23:31:40.438" v="32"/>
          <ac:spMkLst>
            <pc:docMk/>
            <pc:sldMk cId="2451631896" sldId="278"/>
            <ac:spMk id="68" creationId="{62B94F88-FD5B-4053-B143-DFF55CE44377}"/>
          </ac:spMkLst>
        </pc:spChg>
        <pc:grpChg chg="del">
          <ac:chgData name="Ronan Smyth - STUDENT" userId="e3cacf82-d697-4016-92db-6d3adffec3cd" providerId="ADAL" clId="{4C8B4A9C-C5CB-40D4-B03B-A5BB03533782}" dt="2023-12-14T23:31:40.438" v="32"/>
          <ac:grpSpMkLst>
            <pc:docMk/>
            <pc:sldMk cId="2451631896" sldId="278"/>
            <ac:grpSpMk id="12" creationId="{866FCB64-0A37-46EB-8A9B-EC0C4C000AA4}"/>
          </ac:grpSpMkLst>
        </pc:grpChg>
        <pc:picChg chg="del">
          <ac:chgData name="Ronan Smyth - STUDENT" userId="e3cacf82-d697-4016-92db-6d3adffec3cd" providerId="ADAL" clId="{4C8B4A9C-C5CB-40D4-B03B-A5BB03533782}" dt="2023-12-14T23:31:40.438" v="32"/>
          <ac:picMkLst>
            <pc:docMk/>
            <pc:sldMk cId="2451631896" sldId="278"/>
            <ac:picMk id="10" creationId="{BDEA11A5-20BA-4650-A324-47C0465FF5A4}"/>
          </ac:picMkLst>
        </pc:picChg>
      </pc:sldChg>
      <pc:sldChg chg="add">
        <pc:chgData name="Ronan Smyth - STUDENT" userId="e3cacf82-d697-4016-92db-6d3adffec3cd" providerId="ADAL" clId="{4C8B4A9C-C5CB-40D4-B03B-A5BB03533782}" dt="2023-12-14T23:31:46.157" v="33"/>
        <pc:sldMkLst>
          <pc:docMk/>
          <pc:sldMk cId="924294543" sldId="279"/>
        </pc:sldMkLst>
      </pc:sldChg>
      <pc:sldChg chg="add">
        <pc:chgData name="Ronan Smyth - STUDENT" userId="e3cacf82-d697-4016-92db-6d3adffec3cd" providerId="ADAL" clId="{4C8B4A9C-C5CB-40D4-B03B-A5BB03533782}" dt="2023-12-14T23:31:52.677" v="34"/>
        <pc:sldMkLst>
          <pc:docMk/>
          <pc:sldMk cId="1581545583" sldId="280"/>
        </pc:sldMkLst>
      </pc:sldChg>
      <pc:sldChg chg="add">
        <pc:chgData name="Ronan Smyth - STUDENT" userId="e3cacf82-d697-4016-92db-6d3adffec3cd" providerId="ADAL" clId="{4C8B4A9C-C5CB-40D4-B03B-A5BB03533782}" dt="2023-12-14T23:31:59.031" v="35"/>
        <pc:sldMkLst>
          <pc:docMk/>
          <pc:sldMk cId="2618395191" sldId="281"/>
        </pc:sldMkLst>
      </pc:sldChg>
      <pc:sldChg chg="add">
        <pc:chgData name="Ronan Smyth - STUDENT" userId="e3cacf82-d697-4016-92db-6d3adffec3cd" providerId="ADAL" clId="{4C8B4A9C-C5CB-40D4-B03B-A5BB03533782}" dt="2023-12-14T23:32:05.497" v="36"/>
        <pc:sldMkLst>
          <pc:docMk/>
          <pc:sldMk cId="246383470" sldId="282"/>
        </pc:sldMkLst>
      </pc:sldChg>
      <pc:sldChg chg="add">
        <pc:chgData name="Ronan Smyth - STUDENT" userId="e3cacf82-d697-4016-92db-6d3adffec3cd" providerId="ADAL" clId="{4C8B4A9C-C5CB-40D4-B03B-A5BB03533782}" dt="2023-12-14T23:32:11.310" v="37"/>
        <pc:sldMkLst>
          <pc:docMk/>
          <pc:sldMk cId="4198196694" sldId="283"/>
        </pc:sldMkLst>
      </pc:sldChg>
      <pc:sldChg chg="add">
        <pc:chgData name="Ronan Smyth - STUDENT" userId="e3cacf82-d697-4016-92db-6d3adffec3cd" providerId="ADAL" clId="{4C8B4A9C-C5CB-40D4-B03B-A5BB03533782}" dt="2023-12-14T23:32:17.913" v="38"/>
        <pc:sldMkLst>
          <pc:docMk/>
          <pc:sldMk cId="2726887655" sldId="284"/>
        </pc:sldMkLst>
      </pc:sldChg>
      <pc:sldChg chg="add">
        <pc:chgData name="Ronan Smyth - STUDENT" userId="e3cacf82-d697-4016-92db-6d3adffec3cd" providerId="ADAL" clId="{4C8B4A9C-C5CB-40D4-B03B-A5BB03533782}" dt="2023-12-14T23:32:24.105" v="39"/>
        <pc:sldMkLst>
          <pc:docMk/>
          <pc:sldMk cId="3783291596" sldId="285"/>
        </pc:sldMkLst>
      </pc:sldChg>
      <pc:sldChg chg="add">
        <pc:chgData name="Ronan Smyth - STUDENT" userId="e3cacf82-d697-4016-92db-6d3adffec3cd" providerId="ADAL" clId="{4C8B4A9C-C5CB-40D4-B03B-A5BB03533782}" dt="2023-12-14T23:32:30.053" v="40"/>
        <pc:sldMkLst>
          <pc:docMk/>
          <pc:sldMk cId="3794437914" sldId="286"/>
        </pc:sldMkLst>
      </pc:sldChg>
      <pc:sldChg chg="add">
        <pc:chgData name="Ronan Smyth - STUDENT" userId="e3cacf82-d697-4016-92db-6d3adffec3cd" providerId="ADAL" clId="{4C8B4A9C-C5CB-40D4-B03B-A5BB03533782}" dt="2023-12-14T23:32:36.598" v="41"/>
        <pc:sldMkLst>
          <pc:docMk/>
          <pc:sldMk cId="487723164" sldId="287"/>
        </pc:sldMkLst>
      </pc:sldChg>
      <pc:sldChg chg="add">
        <pc:chgData name="Ronan Smyth - STUDENT" userId="e3cacf82-d697-4016-92db-6d3adffec3cd" providerId="ADAL" clId="{4C8B4A9C-C5CB-40D4-B03B-A5BB03533782}" dt="2023-12-14T23:32:43.482" v="42"/>
        <pc:sldMkLst>
          <pc:docMk/>
          <pc:sldMk cId="768340881" sldId="288"/>
        </pc:sldMkLst>
      </pc:sldChg>
      <pc:sldChg chg="add">
        <pc:chgData name="Ronan Smyth - STUDENT" userId="e3cacf82-d697-4016-92db-6d3adffec3cd" providerId="ADAL" clId="{4C8B4A9C-C5CB-40D4-B03B-A5BB03533782}" dt="2023-12-14T23:32:49.717" v="43"/>
        <pc:sldMkLst>
          <pc:docMk/>
          <pc:sldMk cId="2388948255" sldId="289"/>
        </pc:sldMkLst>
      </pc:sldChg>
      <pc:sldChg chg="add">
        <pc:chgData name="Ronan Smyth - STUDENT" userId="e3cacf82-d697-4016-92db-6d3adffec3cd" providerId="ADAL" clId="{4C8B4A9C-C5CB-40D4-B03B-A5BB03533782}" dt="2023-12-14T23:32:55.971" v="44"/>
        <pc:sldMkLst>
          <pc:docMk/>
          <pc:sldMk cId="1671740813" sldId="290"/>
        </pc:sldMkLst>
      </pc:sldChg>
      <pc:sldChg chg="add">
        <pc:chgData name="Ronan Smyth - STUDENT" userId="e3cacf82-d697-4016-92db-6d3adffec3cd" providerId="ADAL" clId="{4C8B4A9C-C5CB-40D4-B03B-A5BB03533782}" dt="2023-12-14T23:33:03.001" v="45"/>
        <pc:sldMkLst>
          <pc:docMk/>
          <pc:sldMk cId="3887073016" sldId="291"/>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12/14/2023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12/14/2023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6843-85B9-A058-8717-96B9E59658FA}"/>
              </a:ext>
            </a:extLst>
          </p:cNvPr>
          <p:cNvSpPr>
            <a:spLocks noGrp="1"/>
          </p:cNvSpPr>
          <p:nvPr>
            <p:ph type="ctrTitle"/>
          </p:nvPr>
        </p:nvSpPr>
        <p:spPr/>
        <p:txBody>
          <a:bodyPr/>
          <a:lstStyle/>
          <a:p>
            <a:r>
              <a:rPr lang="en-IE" dirty="0"/>
              <a:t>ATU LAN Design</a:t>
            </a:r>
          </a:p>
        </p:txBody>
      </p:sp>
      <p:sp>
        <p:nvSpPr>
          <p:cNvPr id="3" name="Subtitle 2">
            <a:extLst>
              <a:ext uri="{FF2B5EF4-FFF2-40B4-BE49-F238E27FC236}">
                <a16:creationId xmlns:a16="http://schemas.microsoft.com/office/drawing/2014/main" id="{F56AC593-D96B-EAFE-68BA-086DDBE1D14D}"/>
              </a:ext>
            </a:extLst>
          </p:cNvPr>
          <p:cNvSpPr>
            <a:spLocks noGrp="1"/>
          </p:cNvSpPr>
          <p:nvPr>
            <p:ph type="subTitle" idx="1"/>
          </p:nvPr>
        </p:nvSpPr>
        <p:spPr/>
        <p:txBody>
          <a:bodyPr>
            <a:normAutofit fontScale="92500" lnSpcReduction="20000"/>
          </a:bodyPr>
          <a:lstStyle/>
          <a:p>
            <a:r>
              <a:rPr lang="en-IE" dirty="0"/>
              <a:t>Ronan Smyth</a:t>
            </a:r>
          </a:p>
          <a:p>
            <a:r>
              <a:rPr lang="en-IE" dirty="0"/>
              <a:t>John Paul Cosgrove</a:t>
            </a:r>
          </a:p>
          <a:p>
            <a:r>
              <a:rPr lang="en-IE" dirty="0"/>
              <a:t>Javier Diaz Jimenez</a:t>
            </a:r>
          </a:p>
          <a:p>
            <a:r>
              <a:rPr lang="en-IE" sz="2100" dirty="0"/>
              <a:t>Mykhailo </a:t>
            </a:r>
            <a:r>
              <a:rPr lang="en-IE" sz="2100" dirty="0" err="1"/>
              <a:t>Shpyl</a:t>
            </a:r>
            <a:endParaRPr lang="en-IE" sz="2100" dirty="0"/>
          </a:p>
        </p:txBody>
      </p:sp>
    </p:spTree>
    <p:extLst>
      <p:ext uri="{BB962C8B-B14F-4D97-AF65-F5344CB8AC3E}">
        <p14:creationId xmlns:p14="http://schemas.microsoft.com/office/powerpoint/2010/main" val="173136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5ED3-ED33-E149-C737-B971F28A9620}"/>
              </a:ext>
            </a:extLst>
          </p:cNvPr>
          <p:cNvSpPr>
            <a:spLocks noGrp="1"/>
          </p:cNvSpPr>
          <p:nvPr>
            <p:ph type="title"/>
          </p:nvPr>
        </p:nvSpPr>
        <p:spPr/>
        <p:txBody>
          <a:bodyPr/>
          <a:lstStyle/>
          <a:p>
            <a:r>
              <a:rPr lang="en-IE" b="1" i="0" dirty="0">
                <a:solidFill>
                  <a:srgbClr val="000000"/>
                </a:solidFill>
                <a:effectLst/>
                <a:latin typeface=".SFUI-Bold"/>
              </a:rPr>
              <a:t>Edge Switches - Aruba 5412R zl2</a:t>
            </a:r>
            <a:br>
              <a:rPr lang="en-IE" dirty="0">
                <a:solidFill>
                  <a:srgbClr val="000000"/>
                </a:solidFill>
                <a:effectLst/>
                <a:latin typeface=".AppleSystemUIFont"/>
              </a:rPr>
            </a:br>
            <a:endParaRPr lang="en-US" dirty="0"/>
          </a:p>
        </p:txBody>
      </p:sp>
      <p:sp>
        <p:nvSpPr>
          <p:cNvPr id="3" name="Content Placeholder 2">
            <a:extLst>
              <a:ext uri="{FF2B5EF4-FFF2-40B4-BE49-F238E27FC236}">
                <a16:creationId xmlns:a16="http://schemas.microsoft.com/office/drawing/2014/main" id="{FC2493FC-5824-CCC7-B5AC-9D841AC84541}"/>
              </a:ext>
            </a:extLst>
          </p:cNvPr>
          <p:cNvSpPr>
            <a:spLocks noGrp="1"/>
          </p:cNvSpPr>
          <p:nvPr>
            <p:ph idx="1"/>
          </p:nvPr>
        </p:nvSpPr>
        <p:spPr/>
        <p:txBody>
          <a:bodyPr>
            <a:normAutofit fontScale="92500" lnSpcReduction="10000"/>
          </a:bodyPr>
          <a:lstStyle/>
          <a:p>
            <a:r>
              <a:rPr lang="en-IE" b="0" i="0" dirty="0">
                <a:solidFill>
                  <a:srgbClr val="000000"/>
                </a:solidFill>
                <a:effectLst/>
                <a:latin typeface=".SFUI-Regular"/>
              </a:rPr>
              <a:t>Virtual Switching Framework (VSF)</a:t>
            </a:r>
            <a:endParaRPr lang="en-IE" dirty="0">
              <a:solidFill>
                <a:srgbClr val="000000"/>
              </a:solidFill>
              <a:latin typeface=".AppleSystemUIFont"/>
            </a:endParaRPr>
          </a:p>
          <a:p>
            <a:pPr marL="0" indent="0">
              <a:buNone/>
            </a:pPr>
            <a:r>
              <a:rPr lang="en-IE" dirty="0">
                <a:solidFill>
                  <a:srgbClr val="000000"/>
                </a:solidFill>
                <a:latin typeface=".AppleSystemUIFont"/>
              </a:rPr>
              <a:t>      </a:t>
            </a:r>
            <a:r>
              <a:rPr lang="en-IE" b="0" i="0" dirty="0">
                <a:solidFill>
                  <a:srgbClr val="000000"/>
                </a:solidFill>
                <a:effectLst/>
                <a:latin typeface=".SFUI-Regular"/>
              </a:rPr>
              <a:t>- Simplifies network topology</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Outperforms traditional stacking in management and resiliency</a:t>
            </a:r>
            <a:endParaRPr lang="en-IE" dirty="0">
              <a:solidFill>
                <a:srgbClr val="000000"/>
              </a:solidFill>
              <a:effectLst/>
              <a:latin typeface=".AppleSystemUIFont"/>
            </a:endParaRPr>
          </a:p>
          <a:p>
            <a:r>
              <a:rPr lang="en-IE" b="0" i="0" dirty="0">
                <a:solidFill>
                  <a:srgbClr val="000000"/>
                </a:solidFill>
                <a:effectLst/>
                <a:latin typeface=".SFUI-Regular"/>
              </a:rPr>
              <a:t>OpenFlow Support</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Surpasses basic SDN capabilities of competitors</a:t>
            </a:r>
            <a:endParaRPr lang="en-IE" dirty="0">
              <a:solidFill>
                <a:srgbClr val="000000"/>
              </a:solidFill>
              <a:effectLst/>
              <a:latin typeface=".AppleSystemUIFont"/>
            </a:endParaRPr>
          </a:p>
          <a:p>
            <a:r>
              <a:rPr lang="en-IE" b="0" i="0" dirty="0">
                <a:solidFill>
                  <a:srgbClr val="000000"/>
                </a:solidFill>
                <a:effectLst/>
                <a:latin typeface=".SFUI-Regular"/>
              </a:rPr>
              <a:t>Unmatched Lifetime Warranty</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Next-business-day hardware replacement</a:t>
            </a:r>
            <a:endParaRPr lang="en-IE" dirty="0">
              <a:solidFill>
                <a:srgbClr val="000000"/>
              </a:solidFill>
              <a:effectLst/>
              <a:latin typeface=".AppleSystemUIFont"/>
            </a:endParaRPr>
          </a:p>
          <a:p>
            <a:endParaRPr lang="en-US" dirty="0"/>
          </a:p>
        </p:txBody>
      </p:sp>
      <p:pic>
        <p:nvPicPr>
          <p:cNvPr id="4" name="Picture 3">
            <a:extLst>
              <a:ext uri="{FF2B5EF4-FFF2-40B4-BE49-F238E27FC236}">
                <a16:creationId xmlns:a16="http://schemas.microsoft.com/office/drawing/2014/main" id="{ACFF17E4-9565-8885-9689-0A2545957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7627" y="3810000"/>
            <a:ext cx="4876802" cy="3048000"/>
          </a:xfrm>
          <a:prstGeom prst="rect">
            <a:avLst/>
          </a:prstGeom>
        </p:spPr>
      </p:pic>
    </p:spTree>
    <p:extLst>
      <p:ext uri="{BB962C8B-B14F-4D97-AF65-F5344CB8AC3E}">
        <p14:creationId xmlns:p14="http://schemas.microsoft.com/office/powerpoint/2010/main" val="4160432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4DB8-BB1F-E83A-4206-9ECB7626E885}"/>
              </a:ext>
            </a:extLst>
          </p:cNvPr>
          <p:cNvSpPr>
            <a:spLocks noGrp="1"/>
          </p:cNvSpPr>
          <p:nvPr>
            <p:ph type="title"/>
          </p:nvPr>
        </p:nvSpPr>
        <p:spPr/>
        <p:txBody>
          <a:bodyPr/>
          <a:lstStyle/>
          <a:p>
            <a:r>
              <a:rPr lang="en-IE" b="1" i="0" dirty="0">
                <a:solidFill>
                  <a:srgbClr val="000000"/>
                </a:solidFill>
                <a:effectLst/>
                <a:latin typeface=".SFUI-Bold"/>
              </a:rPr>
              <a:t>Core Switches - Aruba 8325</a:t>
            </a:r>
            <a:br>
              <a:rPr lang="en-IE" dirty="0">
                <a:solidFill>
                  <a:srgbClr val="000000"/>
                </a:solidFill>
                <a:effectLst/>
                <a:latin typeface=".AppleSystemUIFont"/>
              </a:rPr>
            </a:br>
            <a:endParaRPr lang="en-US" dirty="0"/>
          </a:p>
        </p:txBody>
      </p:sp>
      <p:sp>
        <p:nvSpPr>
          <p:cNvPr id="3" name="Content Placeholder 2">
            <a:extLst>
              <a:ext uri="{FF2B5EF4-FFF2-40B4-BE49-F238E27FC236}">
                <a16:creationId xmlns:a16="http://schemas.microsoft.com/office/drawing/2014/main" id="{F81DCCE1-3417-F5B5-4E58-999E3FD93EF3}"/>
              </a:ext>
            </a:extLst>
          </p:cNvPr>
          <p:cNvSpPr>
            <a:spLocks noGrp="1"/>
          </p:cNvSpPr>
          <p:nvPr>
            <p:ph idx="1"/>
          </p:nvPr>
        </p:nvSpPr>
        <p:spPr/>
        <p:txBody>
          <a:bodyPr>
            <a:normAutofit fontScale="92500" lnSpcReduction="10000"/>
          </a:bodyPr>
          <a:lstStyle/>
          <a:p>
            <a:r>
              <a:rPr lang="en-IE" b="0" i="0" dirty="0">
                <a:solidFill>
                  <a:srgbClr val="000000"/>
                </a:solidFill>
                <a:effectLst/>
                <a:latin typeface=".SFUI-Regular"/>
              </a:rPr>
              <a:t>Multi-Gigabit Ethernet Support</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Up to 100Gbps interfaces</a:t>
            </a:r>
            <a:endParaRPr lang="en-IE" dirty="0">
              <a:solidFill>
                <a:srgbClr val="000000"/>
              </a:solidFill>
              <a:effectLst/>
              <a:latin typeface=".AppleSystemUIFont"/>
            </a:endParaRPr>
          </a:p>
          <a:p>
            <a:r>
              <a:rPr lang="en-IE" b="0" i="0" dirty="0">
                <a:solidFill>
                  <a:srgbClr val="000000"/>
                </a:solidFill>
                <a:effectLst/>
                <a:latin typeface=".SFUI-Regular"/>
              </a:rPr>
              <a:t>- ArubaOS-CX</a:t>
            </a:r>
            <a:endParaRPr lang="en-IE" dirty="0">
              <a:solidFill>
                <a:srgbClr val="000000"/>
              </a:solidFill>
              <a:latin typeface=".AppleSystemUIFont"/>
            </a:endParaRPr>
          </a:p>
          <a:p>
            <a:pPr marL="0" indent="0">
              <a:buNone/>
            </a:pPr>
            <a:r>
              <a:rPr lang="en-IE" b="0" i="0" dirty="0">
                <a:solidFill>
                  <a:srgbClr val="000000"/>
                </a:solidFill>
                <a:effectLst/>
                <a:latin typeface=".AppleSystemUIFont"/>
              </a:rPr>
              <a:t>        </a:t>
            </a:r>
            <a:r>
              <a:rPr lang="en-IE" b="0" i="0" dirty="0">
                <a:solidFill>
                  <a:srgbClr val="000000"/>
                </a:solidFill>
                <a:effectLst/>
                <a:latin typeface=".SFUI-Regular"/>
              </a:rPr>
              <a:t>- Fully programmable network operating system</a:t>
            </a:r>
            <a:endParaRPr lang="en-IE" dirty="0">
              <a:solidFill>
                <a:srgbClr val="000000"/>
              </a:solidFill>
              <a:latin typeface=".AppleSystemUIFont"/>
            </a:endParaRPr>
          </a:p>
          <a:p>
            <a:pPr marL="0" indent="0">
              <a:buNone/>
            </a:pPr>
            <a:r>
              <a:rPr lang="en-IE" b="0" i="0" dirty="0">
                <a:solidFill>
                  <a:srgbClr val="000000"/>
                </a:solidFill>
                <a:effectLst/>
                <a:latin typeface=".AppleSystemUIFont"/>
              </a:rPr>
              <a:t>        </a:t>
            </a:r>
            <a:r>
              <a:rPr lang="en-IE" b="0" i="0" dirty="0">
                <a:solidFill>
                  <a:srgbClr val="000000"/>
                </a:solidFill>
                <a:effectLst/>
                <a:latin typeface=".SFUI-Regular"/>
              </a:rPr>
              <a:t>- Automation exceeds competitors</a:t>
            </a:r>
            <a:endParaRPr lang="en-IE" dirty="0">
              <a:solidFill>
                <a:srgbClr val="000000"/>
              </a:solidFill>
              <a:effectLst/>
              <a:latin typeface=".AppleSystemUIFont"/>
            </a:endParaRPr>
          </a:p>
          <a:p>
            <a:r>
              <a:rPr lang="en-IE" b="0" i="0" dirty="0">
                <a:solidFill>
                  <a:srgbClr val="000000"/>
                </a:solidFill>
                <a:effectLst/>
                <a:latin typeface=".SFUI-Regular"/>
              </a:rPr>
              <a:t>- Deep Packet Inspection</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Enhances network visibility for advanced analytics</a:t>
            </a:r>
            <a:endParaRPr lang="en-IE" dirty="0">
              <a:solidFill>
                <a:srgbClr val="000000"/>
              </a:solidFill>
              <a:effectLst/>
              <a:latin typeface=".AppleSystemUIFont"/>
            </a:endParaRPr>
          </a:p>
          <a:p>
            <a:endParaRPr lang="en-US" dirty="0"/>
          </a:p>
        </p:txBody>
      </p:sp>
      <p:pic>
        <p:nvPicPr>
          <p:cNvPr id="4" name="Picture 3">
            <a:extLst>
              <a:ext uri="{FF2B5EF4-FFF2-40B4-BE49-F238E27FC236}">
                <a16:creationId xmlns:a16="http://schemas.microsoft.com/office/drawing/2014/main" id="{CFD97196-FFD1-603F-FCBC-FDB5EEB16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226229" y="365125"/>
            <a:ext cx="6748055" cy="4217534"/>
          </a:xfrm>
          <a:prstGeom prst="rect">
            <a:avLst/>
          </a:prstGeom>
        </p:spPr>
      </p:pic>
    </p:spTree>
    <p:extLst>
      <p:ext uri="{BB962C8B-B14F-4D97-AF65-F5344CB8AC3E}">
        <p14:creationId xmlns:p14="http://schemas.microsoft.com/office/powerpoint/2010/main" val="1460846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90A4-2031-6BC2-F32D-ED369FE3ED3D}"/>
              </a:ext>
            </a:extLst>
          </p:cNvPr>
          <p:cNvSpPr>
            <a:spLocks noGrp="1"/>
          </p:cNvSpPr>
          <p:nvPr>
            <p:ph type="title"/>
          </p:nvPr>
        </p:nvSpPr>
        <p:spPr/>
        <p:txBody>
          <a:bodyPr/>
          <a:lstStyle/>
          <a:p>
            <a:r>
              <a:rPr lang="en-IE" b="1" i="0" dirty="0">
                <a:solidFill>
                  <a:srgbClr val="000000"/>
                </a:solidFill>
                <a:effectLst/>
                <a:latin typeface=".SFUI-Bold"/>
              </a:rPr>
              <a:t>Routers - Aruba 7205</a:t>
            </a:r>
            <a:br>
              <a:rPr lang="en-IE" dirty="0">
                <a:solidFill>
                  <a:srgbClr val="000000"/>
                </a:solidFill>
                <a:effectLst/>
                <a:latin typeface=".AppleSystemUIFont"/>
              </a:rPr>
            </a:br>
            <a:endParaRPr lang="en-US" dirty="0"/>
          </a:p>
        </p:txBody>
      </p:sp>
      <p:sp>
        <p:nvSpPr>
          <p:cNvPr id="3" name="Content Placeholder 2">
            <a:extLst>
              <a:ext uri="{FF2B5EF4-FFF2-40B4-BE49-F238E27FC236}">
                <a16:creationId xmlns:a16="http://schemas.microsoft.com/office/drawing/2014/main" id="{78C82C57-EF61-16FE-57C2-6B348251FF89}"/>
              </a:ext>
            </a:extLst>
          </p:cNvPr>
          <p:cNvSpPr>
            <a:spLocks noGrp="1"/>
          </p:cNvSpPr>
          <p:nvPr>
            <p:ph idx="1"/>
          </p:nvPr>
        </p:nvSpPr>
        <p:spPr/>
        <p:txBody>
          <a:bodyPr>
            <a:normAutofit fontScale="92500" lnSpcReduction="10000"/>
          </a:bodyPr>
          <a:lstStyle/>
          <a:p>
            <a:r>
              <a:rPr lang="en-IE" dirty="0">
                <a:solidFill>
                  <a:srgbClr val="000000"/>
                </a:solidFill>
                <a:latin typeface=".SFUI-Regular"/>
              </a:rPr>
              <a:t>  </a:t>
            </a:r>
            <a:r>
              <a:rPr lang="en-IE" b="0" i="0" dirty="0">
                <a:solidFill>
                  <a:srgbClr val="000000"/>
                </a:solidFill>
                <a:effectLst/>
                <a:latin typeface=".SFUI-Regular"/>
              </a:rPr>
              <a:t>Multi-Core CPU Architecture</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High-speed cryptographic performance</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Outperforms competitor router CPUs</a:t>
            </a:r>
            <a:endParaRPr lang="en-IE" dirty="0">
              <a:solidFill>
                <a:srgbClr val="000000"/>
              </a:solidFill>
              <a:effectLst/>
              <a:latin typeface=".AppleSystemUIFont"/>
            </a:endParaRPr>
          </a:p>
          <a:p>
            <a:r>
              <a:rPr lang="en-IE" dirty="0">
                <a:solidFill>
                  <a:srgbClr val="000000"/>
                </a:solidFill>
                <a:latin typeface=".SFUI-Regular"/>
              </a:rPr>
              <a:t>  </a:t>
            </a:r>
            <a:r>
              <a:rPr lang="en-IE" b="0" i="0" dirty="0">
                <a:solidFill>
                  <a:srgbClr val="000000"/>
                </a:solidFill>
                <a:effectLst/>
                <a:latin typeface=".SFUI-Regular"/>
              </a:rPr>
              <a:t>Policy Enforcement Firewall (PEF)</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Dynamic role-based security enforcement</a:t>
            </a:r>
            <a:endParaRPr lang="en-IE" dirty="0">
              <a:solidFill>
                <a:srgbClr val="000000"/>
              </a:solidFill>
              <a:effectLst/>
              <a:latin typeface=".AppleSystemUIFont"/>
            </a:endParaRPr>
          </a:p>
          <a:p>
            <a:r>
              <a:rPr lang="en-IE" dirty="0">
                <a:solidFill>
                  <a:srgbClr val="000000"/>
                </a:solidFill>
                <a:latin typeface=".SFUI-Regular"/>
              </a:rPr>
              <a:t>  </a:t>
            </a:r>
            <a:r>
              <a:rPr lang="en-IE" b="0" i="0" dirty="0">
                <a:solidFill>
                  <a:srgbClr val="000000"/>
                </a:solidFill>
                <a:effectLst/>
                <a:latin typeface=".SFUI-Regular"/>
              </a:rPr>
              <a:t>Zero-Touch Provisioning</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Rapid deployment for efficiency</a:t>
            </a:r>
            <a:endParaRPr lang="en-IE" dirty="0">
              <a:solidFill>
                <a:srgbClr val="000000"/>
              </a:solidFill>
              <a:effectLst/>
              <a:latin typeface=".AppleSystemUIFont"/>
            </a:endParaRPr>
          </a:p>
          <a:p>
            <a:endParaRPr lang="en-US" dirty="0"/>
          </a:p>
        </p:txBody>
      </p:sp>
      <p:pic>
        <p:nvPicPr>
          <p:cNvPr id="4" name="Picture 3">
            <a:extLst>
              <a:ext uri="{FF2B5EF4-FFF2-40B4-BE49-F238E27FC236}">
                <a16:creationId xmlns:a16="http://schemas.microsoft.com/office/drawing/2014/main" id="{B03C4653-BC67-DA6B-714F-EDAF0BCB9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087905"/>
            <a:ext cx="5981373" cy="2404970"/>
          </a:xfrm>
          <a:prstGeom prst="rect">
            <a:avLst/>
          </a:prstGeom>
        </p:spPr>
      </p:pic>
    </p:spTree>
    <p:extLst>
      <p:ext uri="{BB962C8B-B14F-4D97-AF65-F5344CB8AC3E}">
        <p14:creationId xmlns:p14="http://schemas.microsoft.com/office/powerpoint/2010/main" val="3564322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41F8-B9EC-0EB9-5761-1CDEC3558C34}"/>
              </a:ext>
            </a:extLst>
          </p:cNvPr>
          <p:cNvSpPr>
            <a:spLocks noGrp="1"/>
          </p:cNvSpPr>
          <p:nvPr>
            <p:ph type="title"/>
          </p:nvPr>
        </p:nvSpPr>
        <p:spPr/>
        <p:txBody>
          <a:bodyPr/>
          <a:lstStyle/>
          <a:p>
            <a:r>
              <a:rPr lang="en-IE" b="1" i="0" dirty="0">
                <a:solidFill>
                  <a:srgbClr val="000000"/>
                </a:solidFill>
                <a:effectLst/>
                <a:latin typeface=".SFUI-Bold"/>
              </a:rPr>
              <a:t>Access Points - Aruba AP-535</a:t>
            </a:r>
            <a:br>
              <a:rPr lang="en-IE" dirty="0">
                <a:solidFill>
                  <a:srgbClr val="000000"/>
                </a:solidFill>
                <a:effectLst/>
                <a:latin typeface=".AppleSystemUIFont"/>
              </a:rPr>
            </a:br>
            <a:endParaRPr lang="en-US" dirty="0"/>
          </a:p>
        </p:txBody>
      </p:sp>
      <p:sp>
        <p:nvSpPr>
          <p:cNvPr id="3" name="Content Placeholder 2">
            <a:extLst>
              <a:ext uri="{FF2B5EF4-FFF2-40B4-BE49-F238E27FC236}">
                <a16:creationId xmlns:a16="http://schemas.microsoft.com/office/drawing/2014/main" id="{0C8CCC7E-950F-35D7-BCC3-4B4A4B17CB3E}"/>
              </a:ext>
            </a:extLst>
          </p:cNvPr>
          <p:cNvSpPr>
            <a:spLocks noGrp="1"/>
          </p:cNvSpPr>
          <p:nvPr>
            <p:ph idx="1"/>
          </p:nvPr>
        </p:nvSpPr>
        <p:spPr/>
        <p:txBody>
          <a:bodyPr/>
          <a:lstStyle/>
          <a:p>
            <a:r>
              <a:rPr lang="en-IE" b="0" i="0" dirty="0">
                <a:solidFill>
                  <a:srgbClr val="000000"/>
                </a:solidFill>
                <a:effectLst/>
                <a:latin typeface=".SFUI-Regular"/>
              </a:rPr>
              <a:t>  OFDMA Technology</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Efficient data transmission with Wi-Fi 6</a:t>
            </a:r>
            <a:endParaRPr lang="en-IE" dirty="0">
              <a:solidFill>
                <a:srgbClr val="000000"/>
              </a:solidFill>
              <a:effectLst/>
              <a:latin typeface=".AppleSystemUIFont"/>
            </a:endParaRPr>
          </a:p>
          <a:p>
            <a:r>
              <a:rPr lang="en-IE" dirty="0">
                <a:solidFill>
                  <a:srgbClr val="000000"/>
                </a:solidFill>
                <a:latin typeface=".SFUI-Regular"/>
              </a:rPr>
              <a:t> </a:t>
            </a:r>
            <a:r>
              <a:rPr lang="en-IE" b="0" i="0" dirty="0">
                <a:solidFill>
                  <a:srgbClr val="000000"/>
                </a:solidFill>
                <a:effectLst/>
                <a:latin typeface=".SFUI-Regular"/>
              </a:rPr>
              <a:t> Target Wake Time (TWT)</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Extends device battery life</a:t>
            </a:r>
            <a:endParaRPr lang="en-IE" dirty="0">
              <a:solidFill>
                <a:srgbClr val="000000"/>
              </a:solidFill>
              <a:effectLst/>
              <a:latin typeface=".AppleSystemUIFont"/>
            </a:endParaRPr>
          </a:p>
          <a:p>
            <a:r>
              <a:rPr lang="en-IE" b="0" i="0" dirty="0">
                <a:solidFill>
                  <a:srgbClr val="000000"/>
                </a:solidFill>
                <a:effectLst/>
                <a:latin typeface=".SFUI-Regular"/>
              </a:rPr>
              <a:t>  Layer 7 Traffic Classification</a:t>
            </a:r>
            <a:endParaRPr lang="en-IE" dirty="0">
              <a:solidFill>
                <a:srgbClr val="000000"/>
              </a:solidFill>
              <a:effectLst/>
              <a:latin typeface=".AppleSystemUIFont"/>
            </a:endParaRPr>
          </a:p>
          <a:p>
            <a:pPr marL="0" indent="0">
              <a:buNone/>
            </a:pPr>
            <a:r>
              <a:rPr lang="en-IE" b="0" i="0" dirty="0">
                <a:solidFill>
                  <a:srgbClr val="000000"/>
                </a:solidFill>
                <a:effectLst/>
                <a:latin typeface=".SFUI-Regular"/>
              </a:rPr>
              <a:t>         - Intelligent application recognition</a:t>
            </a:r>
            <a:endParaRPr lang="en-IE" dirty="0">
              <a:solidFill>
                <a:srgbClr val="000000"/>
              </a:solidFill>
              <a:effectLst/>
              <a:latin typeface=".AppleSystemUIFont"/>
            </a:endParaRPr>
          </a:p>
          <a:p>
            <a:endParaRPr lang="en-US" dirty="0"/>
          </a:p>
        </p:txBody>
      </p:sp>
      <p:pic>
        <p:nvPicPr>
          <p:cNvPr id="5" name="Picture 4">
            <a:extLst>
              <a:ext uri="{FF2B5EF4-FFF2-40B4-BE49-F238E27FC236}">
                <a16:creationId xmlns:a16="http://schemas.microsoft.com/office/drawing/2014/main" id="{BCFADAEC-489B-2213-9350-2CABC0FB9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0466" y="2509763"/>
            <a:ext cx="4789519" cy="2920492"/>
          </a:xfrm>
          <a:prstGeom prst="rect">
            <a:avLst/>
          </a:prstGeom>
        </p:spPr>
      </p:pic>
    </p:spTree>
    <p:extLst>
      <p:ext uri="{BB962C8B-B14F-4D97-AF65-F5344CB8AC3E}">
        <p14:creationId xmlns:p14="http://schemas.microsoft.com/office/powerpoint/2010/main" val="3558707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A8BE7-A683-3C87-12EC-63865E3E037F}"/>
              </a:ext>
            </a:extLst>
          </p:cNvPr>
          <p:cNvSpPr>
            <a:spLocks noGrp="1"/>
          </p:cNvSpPr>
          <p:nvPr>
            <p:ph type="title"/>
          </p:nvPr>
        </p:nvSpPr>
        <p:spPr/>
        <p:txBody>
          <a:bodyPr/>
          <a:lstStyle/>
          <a:p>
            <a:r>
              <a:rPr lang="en-IE" b="1" i="0" dirty="0">
                <a:solidFill>
                  <a:srgbClr val="000000"/>
                </a:solidFill>
                <a:effectLst/>
                <a:latin typeface=".SFUI-Bold"/>
              </a:rPr>
              <a:t>Hardware Requirements and Conclusion</a:t>
            </a:r>
            <a:br>
              <a:rPr lang="en-IE" dirty="0">
                <a:solidFill>
                  <a:srgbClr val="000000"/>
                </a:solidFill>
                <a:effectLst/>
                <a:latin typeface=".AppleSystemUIFont"/>
              </a:rPr>
            </a:br>
            <a:endParaRPr lang="en-US" dirty="0"/>
          </a:p>
        </p:txBody>
      </p:sp>
      <p:sp>
        <p:nvSpPr>
          <p:cNvPr id="3" name="Content Placeholder 2">
            <a:extLst>
              <a:ext uri="{FF2B5EF4-FFF2-40B4-BE49-F238E27FC236}">
                <a16:creationId xmlns:a16="http://schemas.microsoft.com/office/drawing/2014/main" id="{F35738C7-E8E1-4B3D-6D47-32FC7C451205}"/>
              </a:ext>
            </a:extLst>
          </p:cNvPr>
          <p:cNvSpPr>
            <a:spLocks noGrp="1"/>
          </p:cNvSpPr>
          <p:nvPr>
            <p:ph idx="1"/>
          </p:nvPr>
        </p:nvSpPr>
        <p:spPr/>
        <p:txBody>
          <a:bodyPr/>
          <a:lstStyle/>
          <a:p>
            <a:r>
              <a:rPr lang="en-IE" b="0" i="0" dirty="0">
                <a:solidFill>
                  <a:srgbClr val="000000"/>
                </a:solidFill>
                <a:effectLst/>
                <a:latin typeface=".SFUI-Regular"/>
              </a:rPr>
              <a:t> Core Switches: 4 Aruba 8325 with QSFP28 ports for 100Gbps</a:t>
            </a:r>
            <a:endParaRPr lang="en-IE" dirty="0">
              <a:solidFill>
                <a:srgbClr val="000000"/>
              </a:solidFill>
              <a:effectLst/>
              <a:latin typeface=".AppleSystemUIFont"/>
            </a:endParaRPr>
          </a:p>
          <a:p>
            <a:r>
              <a:rPr lang="en-IE" dirty="0">
                <a:solidFill>
                  <a:srgbClr val="000000"/>
                </a:solidFill>
                <a:latin typeface=".SFUI-Regular"/>
              </a:rPr>
              <a:t> </a:t>
            </a:r>
            <a:r>
              <a:rPr lang="en-IE" b="0" i="0" dirty="0">
                <a:solidFill>
                  <a:srgbClr val="000000"/>
                </a:solidFill>
                <a:effectLst/>
                <a:latin typeface=".SFUI-Regular"/>
              </a:rPr>
              <a:t>Edge Switches: 20 Aruba 5400R zl2 switches with 1Gbps and 10Gbps ports</a:t>
            </a:r>
            <a:endParaRPr lang="en-IE" dirty="0">
              <a:solidFill>
                <a:srgbClr val="000000"/>
              </a:solidFill>
              <a:effectLst/>
              <a:latin typeface=".AppleSystemUIFont"/>
            </a:endParaRPr>
          </a:p>
          <a:p>
            <a:r>
              <a:rPr lang="en-IE" dirty="0">
                <a:solidFill>
                  <a:srgbClr val="000000"/>
                </a:solidFill>
                <a:latin typeface=".SFUI-Regular"/>
              </a:rPr>
              <a:t> </a:t>
            </a:r>
            <a:r>
              <a:rPr lang="en-IE" b="0" i="0" dirty="0">
                <a:solidFill>
                  <a:srgbClr val="000000"/>
                </a:solidFill>
                <a:effectLst/>
                <a:latin typeface=".SFUI-Regular"/>
              </a:rPr>
              <a:t>Routing Infrastructure: Aruba 7205 Series router for high-performance routing and security</a:t>
            </a:r>
            <a:endParaRPr lang="en-IE" dirty="0">
              <a:solidFill>
                <a:srgbClr val="000000"/>
              </a:solidFill>
              <a:effectLst/>
              <a:latin typeface=".AppleSystemUIFont"/>
            </a:endParaRPr>
          </a:p>
          <a:p>
            <a:r>
              <a:rPr lang="en-IE" dirty="0">
                <a:solidFill>
                  <a:srgbClr val="000000"/>
                </a:solidFill>
                <a:latin typeface=".SFUI-Regular"/>
              </a:rPr>
              <a:t> </a:t>
            </a:r>
            <a:r>
              <a:rPr lang="en-IE" b="0" i="0" dirty="0">
                <a:solidFill>
                  <a:srgbClr val="000000"/>
                </a:solidFill>
                <a:effectLst/>
                <a:latin typeface=".SFUI-Regular"/>
              </a:rPr>
              <a:t>Wireless Access: 230 Aruba AP-535 units for comprehensive Wi-Fi 6 coverage</a:t>
            </a:r>
            <a:endParaRPr lang="en-IE" dirty="0">
              <a:solidFill>
                <a:srgbClr val="000000"/>
              </a:solidFill>
              <a:effectLst/>
              <a:latin typeface=".AppleSystemUIFont"/>
            </a:endParaRPr>
          </a:p>
          <a:p>
            <a:endParaRPr lang="en-US" dirty="0"/>
          </a:p>
        </p:txBody>
      </p:sp>
      <p:pic>
        <p:nvPicPr>
          <p:cNvPr id="4" name="Picture 3">
            <a:extLst>
              <a:ext uri="{FF2B5EF4-FFF2-40B4-BE49-F238E27FC236}">
                <a16:creationId xmlns:a16="http://schemas.microsoft.com/office/drawing/2014/main" id="{AB2F077C-E6B4-8426-FCEF-8F855C99D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718" y="4666764"/>
            <a:ext cx="3856082" cy="2191236"/>
          </a:xfrm>
          <a:prstGeom prst="rect">
            <a:avLst/>
          </a:prstGeom>
        </p:spPr>
      </p:pic>
    </p:spTree>
    <p:extLst>
      <p:ext uri="{BB962C8B-B14F-4D97-AF65-F5344CB8AC3E}">
        <p14:creationId xmlns:p14="http://schemas.microsoft.com/office/powerpoint/2010/main" val="854392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AC45-B480-D2E6-47CD-7B589DCDC8BD}"/>
              </a:ext>
            </a:extLst>
          </p:cNvPr>
          <p:cNvSpPr>
            <a:spLocks noGrp="1"/>
          </p:cNvSpPr>
          <p:nvPr>
            <p:ph type="ctrTitle"/>
          </p:nvPr>
        </p:nvSpPr>
        <p:spPr/>
        <p:txBody>
          <a:bodyPr/>
          <a:lstStyle/>
          <a:p>
            <a:r>
              <a:rPr lang="en-IE" dirty="0"/>
              <a:t>Internal Servers and Services</a:t>
            </a:r>
          </a:p>
        </p:txBody>
      </p:sp>
    </p:spTree>
    <p:extLst>
      <p:ext uri="{BB962C8B-B14F-4D97-AF65-F5344CB8AC3E}">
        <p14:creationId xmlns:p14="http://schemas.microsoft.com/office/powerpoint/2010/main" val="2662549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50A4-ED88-C675-83D9-3E7A09516134}"/>
              </a:ext>
            </a:extLst>
          </p:cNvPr>
          <p:cNvSpPr>
            <a:spLocks noGrp="1"/>
          </p:cNvSpPr>
          <p:nvPr>
            <p:ph type="title"/>
          </p:nvPr>
        </p:nvSpPr>
        <p:spPr/>
        <p:txBody>
          <a:bodyPr/>
          <a:lstStyle/>
          <a:p>
            <a:r>
              <a:rPr lang="en-GB" dirty="0"/>
              <a:t>Servers/Services</a:t>
            </a:r>
          </a:p>
        </p:txBody>
      </p:sp>
      <p:sp>
        <p:nvSpPr>
          <p:cNvPr id="3" name="Content Placeholder 2">
            <a:extLst>
              <a:ext uri="{FF2B5EF4-FFF2-40B4-BE49-F238E27FC236}">
                <a16:creationId xmlns:a16="http://schemas.microsoft.com/office/drawing/2014/main" id="{FB4F1352-951C-5C05-A900-12C4FDCEC60B}"/>
              </a:ext>
            </a:extLst>
          </p:cNvPr>
          <p:cNvSpPr>
            <a:spLocks noGrp="1"/>
          </p:cNvSpPr>
          <p:nvPr>
            <p:ph idx="1"/>
          </p:nvPr>
        </p:nvSpPr>
        <p:spPr/>
        <p:txBody>
          <a:bodyPr/>
          <a:lstStyle/>
          <a:p>
            <a:r>
              <a:rPr lang="en-GB" dirty="0"/>
              <a:t>File Servers.</a:t>
            </a:r>
          </a:p>
          <a:p>
            <a:r>
              <a:rPr lang="en-GB" dirty="0"/>
              <a:t>Application Servers.</a:t>
            </a:r>
          </a:p>
          <a:p>
            <a:r>
              <a:rPr lang="en-GB" dirty="0"/>
              <a:t>Web Servers.</a:t>
            </a:r>
          </a:p>
          <a:p>
            <a:r>
              <a:rPr lang="en-GB" dirty="0"/>
              <a:t>Print Servers.</a:t>
            </a:r>
          </a:p>
        </p:txBody>
      </p:sp>
    </p:spTree>
    <p:extLst>
      <p:ext uri="{BB962C8B-B14F-4D97-AF65-F5344CB8AC3E}">
        <p14:creationId xmlns:p14="http://schemas.microsoft.com/office/powerpoint/2010/main" val="3033585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ABBE-6276-C49D-494B-E0F0DDC0584B}"/>
              </a:ext>
            </a:extLst>
          </p:cNvPr>
          <p:cNvSpPr>
            <a:spLocks noGrp="1"/>
          </p:cNvSpPr>
          <p:nvPr>
            <p:ph type="title"/>
          </p:nvPr>
        </p:nvSpPr>
        <p:spPr/>
        <p:txBody>
          <a:bodyPr/>
          <a:lstStyle/>
          <a:p>
            <a:r>
              <a:rPr lang="en-GB" dirty="0"/>
              <a:t>Servers/Services</a:t>
            </a:r>
          </a:p>
        </p:txBody>
      </p:sp>
      <p:sp>
        <p:nvSpPr>
          <p:cNvPr id="3" name="Content Placeholder 2">
            <a:extLst>
              <a:ext uri="{FF2B5EF4-FFF2-40B4-BE49-F238E27FC236}">
                <a16:creationId xmlns:a16="http://schemas.microsoft.com/office/drawing/2014/main" id="{B224E29C-4F35-628E-E656-80723FF07492}"/>
              </a:ext>
            </a:extLst>
          </p:cNvPr>
          <p:cNvSpPr>
            <a:spLocks noGrp="1"/>
          </p:cNvSpPr>
          <p:nvPr>
            <p:ph idx="1"/>
          </p:nvPr>
        </p:nvSpPr>
        <p:spPr/>
        <p:txBody>
          <a:bodyPr/>
          <a:lstStyle/>
          <a:p>
            <a:r>
              <a:rPr lang="en-GB" dirty="0"/>
              <a:t>NTP</a:t>
            </a:r>
          </a:p>
          <a:p>
            <a:r>
              <a:rPr lang="en-GB" dirty="0"/>
              <a:t>DNS</a:t>
            </a:r>
          </a:p>
          <a:p>
            <a:r>
              <a:rPr lang="en-GB" dirty="0"/>
              <a:t>DHCP</a:t>
            </a:r>
          </a:p>
          <a:p>
            <a:r>
              <a:rPr lang="en-GB" dirty="0"/>
              <a:t>SSH</a:t>
            </a:r>
          </a:p>
          <a:p>
            <a:r>
              <a:rPr lang="en-GB" dirty="0"/>
              <a:t>Proxy</a:t>
            </a:r>
          </a:p>
        </p:txBody>
      </p:sp>
    </p:spTree>
    <p:extLst>
      <p:ext uri="{BB962C8B-B14F-4D97-AF65-F5344CB8AC3E}">
        <p14:creationId xmlns:p14="http://schemas.microsoft.com/office/powerpoint/2010/main" val="3663677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E27ED-E161-9189-0E48-505965724DF8}"/>
              </a:ext>
            </a:extLst>
          </p:cNvPr>
          <p:cNvSpPr>
            <a:spLocks noGrp="1"/>
          </p:cNvSpPr>
          <p:nvPr>
            <p:ph type="title"/>
          </p:nvPr>
        </p:nvSpPr>
        <p:spPr/>
        <p:txBody>
          <a:bodyPr/>
          <a:lstStyle/>
          <a:p>
            <a:r>
              <a:rPr lang="en-GB" dirty="0"/>
              <a:t>Servers/Services</a:t>
            </a:r>
          </a:p>
        </p:txBody>
      </p:sp>
      <p:sp>
        <p:nvSpPr>
          <p:cNvPr id="3" name="Content Placeholder 2">
            <a:extLst>
              <a:ext uri="{FF2B5EF4-FFF2-40B4-BE49-F238E27FC236}">
                <a16:creationId xmlns:a16="http://schemas.microsoft.com/office/drawing/2014/main" id="{23D17243-0F32-C60D-6763-8C75A9DC32B0}"/>
              </a:ext>
            </a:extLst>
          </p:cNvPr>
          <p:cNvSpPr>
            <a:spLocks noGrp="1"/>
          </p:cNvSpPr>
          <p:nvPr>
            <p:ph idx="1"/>
          </p:nvPr>
        </p:nvSpPr>
        <p:spPr/>
        <p:txBody>
          <a:bodyPr/>
          <a:lstStyle/>
          <a:p>
            <a:r>
              <a:rPr lang="en-GB" dirty="0"/>
              <a:t>Why are these servers/services important?</a:t>
            </a:r>
          </a:p>
          <a:p>
            <a:r>
              <a:rPr lang="en-GB" dirty="0"/>
              <a:t>How will they be stored?</a:t>
            </a:r>
          </a:p>
        </p:txBody>
      </p:sp>
    </p:spTree>
    <p:extLst>
      <p:ext uri="{BB962C8B-B14F-4D97-AF65-F5344CB8AC3E}">
        <p14:creationId xmlns:p14="http://schemas.microsoft.com/office/powerpoint/2010/main" val="4125838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0544-260F-1059-5893-66EB33B1D0C1}"/>
              </a:ext>
            </a:extLst>
          </p:cNvPr>
          <p:cNvSpPr>
            <a:spLocks noGrp="1"/>
          </p:cNvSpPr>
          <p:nvPr>
            <p:ph type="ctrTitle"/>
          </p:nvPr>
        </p:nvSpPr>
        <p:spPr>
          <a:xfrm>
            <a:off x="1700212" y="3053443"/>
            <a:ext cx="8791575" cy="751114"/>
          </a:xfrm>
        </p:spPr>
        <p:txBody>
          <a:bodyPr/>
          <a:lstStyle/>
          <a:p>
            <a:pPr algn="ctr"/>
            <a:r>
              <a:rPr lang="en-IE" dirty="0">
                <a:ea typeface="Roboto" panose="02000000000000000000" pitchFamily="2" charset="0"/>
              </a:rPr>
              <a:t>Subnetting and VLANs</a:t>
            </a:r>
          </a:p>
        </p:txBody>
      </p:sp>
    </p:spTree>
    <p:extLst>
      <p:ext uri="{BB962C8B-B14F-4D97-AF65-F5344CB8AC3E}">
        <p14:creationId xmlns:p14="http://schemas.microsoft.com/office/powerpoint/2010/main" val="432597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A393-1514-EC7E-50F1-7792958FFF4B}"/>
              </a:ext>
            </a:extLst>
          </p:cNvPr>
          <p:cNvSpPr>
            <a:spLocks noGrp="1"/>
          </p:cNvSpPr>
          <p:nvPr>
            <p:ph type="title"/>
          </p:nvPr>
        </p:nvSpPr>
        <p:spPr/>
        <p:txBody>
          <a:bodyPr/>
          <a:lstStyle/>
          <a:p>
            <a:pPr algn="ctr"/>
            <a:r>
              <a:rPr lang="en-IE" dirty="0"/>
              <a:t>Lan Design Specification</a:t>
            </a:r>
          </a:p>
        </p:txBody>
      </p:sp>
      <p:sp>
        <p:nvSpPr>
          <p:cNvPr id="3" name="Content Placeholder 2">
            <a:extLst>
              <a:ext uri="{FF2B5EF4-FFF2-40B4-BE49-F238E27FC236}">
                <a16:creationId xmlns:a16="http://schemas.microsoft.com/office/drawing/2014/main" id="{E8453A81-DAAE-5C25-A7E4-6200DA9DFB88}"/>
              </a:ext>
            </a:extLst>
          </p:cNvPr>
          <p:cNvSpPr>
            <a:spLocks noGrp="1"/>
          </p:cNvSpPr>
          <p:nvPr>
            <p:ph idx="1"/>
          </p:nvPr>
        </p:nvSpPr>
        <p:spPr/>
        <p:txBody>
          <a:bodyPr/>
          <a:lstStyle/>
          <a:p>
            <a:r>
              <a:rPr lang="en-IE" dirty="0"/>
              <a:t>Functional</a:t>
            </a:r>
          </a:p>
          <a:p>
            <a:r>
              <a:rPr lang="en-IE" dirty="0"/>
              <a:t>Scalable</a:t>
            </a:r>
          </a:p>
          <a:p>
            <a:r>
              <a:rPr lang="en-IE" dirty="0"/>
              <a:t>Seamless Connection</a:t>
            </a:r>
          </a:p>
          <a:p>
            <a:r>
              <a:rPr lang="en-IE" dirty="0"/>
              <a:t>Future proof</a:t>
            </a:r>
          </a:p>
          <a:p>
            <a:r>
              <a:rPr lang="en-IE" dirty="0"/>
              <a:t>Affordable</a:t>
            </a:r>
          </a:p>
          <a:p>
            <a:r>
              <a:rPr lang="en-IE" dirty="0"/>
              <a:t>Security</a:t>
            </a:r>
          </a:p>
          <a:p>
            <a:endParaRPr lang="en-IE" dirty="0"/>
          </a:p>
        </p:txBody>
      </p:sp>
    </p:spTree>
    <p:extLst>
      <p:ext uri="{BB962C8B-B14F-4D97-AF65-F5344CB8AC3E}">
        <p14:creationId xmlns:p14="http://schemas.microsoft.com/office/powerpoint/2010/main" val="3631853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0544-260F-1059-5893-66EB33B1D0C1}"/>
              </a:ext>
            </a:extLst>
          </p:cNvPr>
          <p:cNvSpPr>
            <a:spLocks noGrp="1"/>
          </p:cNvSpPr>
          <p:nvPr>
            <p:ph type="ctrTitle"/>
          </p:nvPr>
        </p:nvSpPr>
        <p:spPr>
          <a:xfrm>
            <a:off x="1700212" y="948598"/>
            <a:ext cx="8791575" cy="751114"/>
          </a:xfrm>
        </p:spPr>
        <p:txBody>
          <a:bodyPr/>
          <a:lstStyle/>
          <a:p>
            <a:pPr algn="ctr"/>
            <a:r>
              <a:rPr lang="en-IE" dirty="0">
                <a:ea typeface="Roboto" panose="02000000000000000000" pitchFamily="2" charset="0"/>
              </a:rPr>
              <a:t>I want only one router</a:t>
            </a:r>
          </a:p>
        </p:txBody>
      </p:sp>
      <p:sp>
        <p:nvSpPr>
          <p:cNvPr id="3" name="TextBox 2">
            <a:extLst>
              <a:ext uri="{FF2B5EF4-FFF2-40B4-BE49-F238E27FC236}">
                <a16:creationId xmlns:a16="http://schemas.microsoft.com/office/drawing/2014/main" id="{04CD26AA-2E87-4DB6-DF41-E0C046302F1C}"/>
              </a:ext>
            </a:extLst>
          </p:cNvPr>
          <p:cNvSpPr txBox="1"/>
          <p:nvPr/>
        </p:nvSpPr>
        <p:spPr>
          <a:xfrm>
            <a:off x="2122098" y="1785668"/>
            <a:ext cx="8048445" cy="1402050"/>
          </a:xfrm>
          <a:prstGeom prst="rect">
            <a:avLst/>
          </a:prstGeom>
          <a:noFill/>
        </p:spPr>
        <p:txBody>
          <a:bodyPr wrap="square" rtlCol="0">
            <a:spAutoFit/>
          </a:bodyPr>
          <a:lstStyle/>
          <a:p>
            <a:pPr marL="0" rtl="0" eaLnBrk="1" fontAlgn="ctr" latinLnBrk="0" hangingPunct="1">
              <a:lnSpc>
                <a:spcPct val="107000"/>
              </a:lnSpc>
              <a:spcBef>
                <a:spcPts val="0"/>
              </a:spcBef>
              <a:spcAft>
                <a:spcPts val="800"/>
              </a:spcAft>
            </a:pPr>
            <a:r>
              <a:rPr lang="en-IE" dirty="0"/>
              <a:t>- VLAN per purpose (</a:t>
            </a:r>
            <a:r>
              <a:rPr lang="en-IE" i="0" u="none" strike="noStrike" spc="0" dirty="0">
                <a:solidFill>
                  <a:srgbClr val="FFFFFF"/>
                </a:solidFill>
                <a:effectLst/>
                <a:latin typeface="Tw Cen MT" panose="020B0602020104020603" pitchFamily="34" charset="0"/>
              </a:rPr>
              <a:t>An </a:t>
            </a:r>
            <a:r>
              <a:rPr lang="en-IE" i="0" u="none" strike="noStrike" spc="0" dirty="0" err="1">
                <a:solidFill>
                  <a:srgbClr val="FFFFFF"/>
                </a:solidFill>
                <a:effectLst/>
                <a:latin typeface="Tw Cen MT" panose="020B0602020104020603" pitchFamily="34" charset="0"/>
              </a:rPr>
              <a:t>Danlann</a:t>
            </a:r>
            <a:r>
              <a:rPr lang="en-IE" i="0" u="none" strike="noStrike" spc="0" dirty="0">
                <a:solidFill>
                  <a:srgbClr val="FFFFFF"/>
                </a:solidFill>
                <a:effectLst/>
                <a:latin typeface="Tw Cen MT" panose="020B0602020104020603" pitchFamily="34" charset="0"/>
              </a:rPr>
              <a:t>, Wi-Fi</a:t>
            </a:r>
            <a:r>
              <a:rPr lang="en-IE" dirty="0">
                <a:latin typeface="Arial" panose="020B0604020202020204" pitchFamily="34" charset="0"/>
              </a:rPr>
              <a:t>, </a:t>
            </a:r>
            <a:r>
              <a:rPr lang="en-IE" i="0" u="none" strike="noStrike" spc="0" dirty="0">
                <a:solidFill>
                  <a:srgbClr val="FFFFFF"/>
                </a:solidFill>
                <a:effectLst/>
                <a:latin typeface="Tw Cen MT" panose="020B0602020104020603" pitchFamily="34" charset="0"/>
              </a:rPr>
              <a:t>Lecturers</a:t>
            </a:r>
            <a:r>
              <a:rPr lang="en-IE" dirty="0">
                <a:latin typeface="Arial" panose="020B0604020202020204" pitchFamily="34" charset="0"/>
              </a:rPr>
              <a:t>, </a:t>
            </a:r>
            <a:r>
              <a:rPr lang="en-IE" i="0" u="none" strike="noStrike" spc="0" dirty="0" err="1">
                <a:solidFill>
                  <a:srgbClr val="FFFFFF"/>
                </a:solidFill>
                <a:effectLst/>
                <a:latin typeface="Tw Cen MT" panose="020B0602020104020603" pitchFamily="34" charset="0"/>
              </a:rPr>
              <a:t>Colab</a:t>
            </a:r>
            <a:r>
              <a:rPr lang="en-IE" dirty="0">
                <a:latin typeface="Arial" panose="020B0604020202020204" pitchFamily="34" charset="0"/>
              </a:rPr>
              <a:t>, </a:t>
            </a:r>
            <a:r>
              <a:rPr lang="en-IE" i="0" u="none" strike="noStrike" spc="0" dirty="0">
                <a:solidFill>
                  <a:srgbClr val="FFFFFF"/>
                </a:solidFill>
                <a:effectLst/>
                <a:latin typeface="Tw Cen MT" panose="020B0602020104020603" pitchFamily="34" charset="0"/>
              </a:rPr>
              <a:t>Technicians</a:t>
            </a:r>
            <a:r>
              <a:rPr lang="en-IE" dirty="0">
                <a:latin typeface="Arial" panose="020B0604020202020204" pitchFamily="34" charset="0"/>
              </a:rPr>
              <a:t>, </a:t>
            </a:r>
            <a:r>
              <a:rPr lang="en-IE" i="0" u="none" strike="noStrike" spc="0" dirty="0">
                <a:solidFill>
                  <a:srgbClr val="FFFFFF"/>
                </a:solidFill>
                <a:effectLst/>
                <a:latin typeface="Tw Cen MT" panose="020B0602020104020603" pitchFamily="34" charset="0"/>
              </a:rPr>
              <a:t>Printers</a:t>
            </a:r>
            <a:r>
              <a:rPr lang="en-IE" dirty="0">
                <a:latin typeface="Arial" panose="020B0604020202020204" pitchFamily="34" charset="0"/>
              </a:rPr>
              <a:t>, </a:t>
            </a:r>
            <a:r>
              <a:rPr lang="en-IE" i="0" u="none" strike="noStrike" spc="0" dirty="0">
                <a:solidFill>
                  <a:srgbClr val="FFFFFF"/>
                </a:solidFill>
                <a:effectLst/>
                <a:latin typeface="Tw Cen MT" panose="020B0602020104020603" pitchFamily="34" charset="0"/>
              </a:rPr>
              <a:t>Medical Centre</a:t>
            </a:r>
            <a:r>
              <a:rPr lang="en-IE" dirty="0">
                <a:latin typeface="Arial" panose="020B0604020202020204" pitchFamily="34" charset="0"/>
              </a:rPr>
              <a:t>, </a:t>
            </a:r>
            <a:r>
              <a:rPr lang="en-IE" i="0" u="none" strike="noStrike" spc="0" dirty="0" err="1">
                <a:solidFill>
                  <a:srgbClr val="FFFFFF"/>
                </a:solidFill>
                <a:effectLst/>
                <a:latin typeface="Tw Cen MT" panose="020B0602020104020603" pitchFamily="34" charset="0"/>
              </a:rPr>
              <a:t>Killybegs</a:t>
            </a:r>
            <a:r>
              <a:rPr lang="en-IE" i="0" u="none" strike="noStrike" spc="0" dirty="0">
                <a:solidFill>
                  <a:srgbClr val="FFFFFF"/>
                </a:solidFill>
                <a:effectLst/>
                <a:latin typeface="Tw Cen MT" panose="020B0602020104020603" pitchFamily="34" charset="0"/>
              </a:rPr>
              <a:t>, Admin Staff</a:t>
            </a:r>
            <a:r>
              <a:rPr lang="en-IE" dirty="0">
                <a:latin typeface="Arial" panose="020B0604020202020204" pitchFamily="34" charset="0"/>
              </a:rPr>
              <a:t>, </a:t>
            </a:r>
            <a:r>
              <a:rPr lang="en-IE" i="0" u="none" strike="noStrike" spc="0" dirty="0">
                <a:solidFill>
                  <a:srgbClr val="FFFFFF"/>
                </a:solidFill>
                <a:effectLst/>
                <a:latin typeface="Tw Cen MT" panose="020B0602020104020603" pitchFamily="34" charset="0"/>
              </a:rPr>
              <a:t>Servers)</a:t>
            </a:r>
          </a:p>
          <a:p>
            <a:pPr marL="0" rtl="0" eaLnBrk="1" fontAlgn="ctr" latinLnBrk="0" hangingPunct="1">
              <a:lnSpc>
                <a:spcPct val="107000"/>
              </a:lnSpc>
              <a:spcBef>
                <a:spcPts val="0"/>
              </a:spcBef>
              <a:spcAft>
                <a:spcPts val="800"/>
              </a:spcAft>
            </a:pPr>
            <a:r>
              <a:rPr lang="en-IE" dirty="0">
                <a:solidFill>
                  <a:srgbClr val="FFFFFF"/>
                </a:solidFill>
                <a:latin typeface="Tw Cen MT" panose="020B0602020104020603" pitchFamily="34" charset="0"/>
              </a:rPr>
              <a:t>- Next gen firewall</a:t>
            </a:r>
            <a:endParaRPr lang="en-IE" i="0" u="none" strike="noStrike" dirty="0">
              <a:effectLst/>
              <a:latin typeface="Arial" panose="020B0604020202020204" pitchFamily="34" charset="0"/>
            </a:endParaRPr>
          </a:p>
          <a:p>
            <a:endParaRPr lang="en-IE" sz="1400" dirty="0"/>
          </a:p>
        </p:txBody>
      </p:sp>
    </p:spTree>
    <p:extLst>
      <p:ext uri="{BB962C8B-B14F-4D97-AF65-F5344CB8AC3E}">
        <p14:creationId xmlns:p14="http://schemas.microsoft.com/office/powerpoint/2010/main" val="3018650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DC193B-6A90-F501-BE9A-0BA386110460}"/>
              </a:ext>
            </a:extLst>
          </p:cNvPr>
          <p:cNvSpPr>
            <a:spLocks noGrp="1"/>
          </p:cNvSpPr>
          <p:nvPr>
            <p:ph type="ctrTitle"/>
          </p:nvPr>
        </p:nvSpPr>
        <p:spPr>
          <a:xfrm>
            <a:off x="8107118" y="3069129"/>
            <a:ext cx="3489569" cy="712247"/>
          </a:xfrm>
        </p:spPr>
        <p:txBody>
          <a:bodyPr>
            <a:normAutofit/>
          </a:bodyPr>
          <a:lstStyle/>
          <a:p>
            <a:pPr algn="ctr"/>
            <a:r>
              <a:rPr lang="en-IE" sz="4400" dirty="0">
                <a:solidFill>
                  <a:srgbClr val="FFFFFF"/>
                </a:solidFill>
              </a:rPr>
              <a:t>Subnets</a:t>
            </a:r>
          </a:p>
        </p:txBody>
      </p:sp>
      <p:graphicFrame>
        <p:nvGraphicFramePr>
          <p:cNvPr id="5" name="Table 4">
            <a:extLst>
              <a:ext uri="{FF2B5EF4-FFF2-40B4-BE49-F238E27FC236}">
                <a16:creationId xmlns:a16="http://schemas.microsoft.com/office/drawing/2014/main" id="{5765ECB5-1C3E-B230-2F0D-E1DFBDB5C7CD}"/>
              </a:ext>
            </a:extLst>
          </p:cNvPr>
          <p:cNvGraphicFramePr>
            <a:graphicFrameLocks noGrp="1"/>
          </p:cNvGraphicFramePr>
          <p:nvPr/>
        </p:nvGraphicFramePr>
        <p:xfrm>
          <a:off x="1118988" y="1234095"/>
          <a:ext cx="6048923" cy="4382325"/>
        </p:xfrm>
        <a:graphic>
          <a:graphicData uri="http://schemas.openxmlformats.org/drawingml/2006/table">
            <a:tbl>
              <a:tblPr firstRow="1" firstCol="1" bandRow="1">
                <a:tableStyleId>{073A0DAA-6AF3-43AB-8588-CEC1D06C72B9}</a:tableStyleId>
              </a:tblPr>
              <a:tblGrid>
                <a:gridCol w="1137366">
                  <a:extLst>
                    <a:ext uri="{9D8B030D-6E8A-4147-A177-3AD203B41FA5}">
                      <a16:colId xmlns:a16="http://schemas.microsoft.com/office/drawing/2014/main" val="3687137967"/>
                    </a:ext>
                  </a:extLst>
                </a:gridCol>
                <a:gridCol w="1246672">
                  <a:extLst>
                    <a:ext uri="{9D8B030D-6E8A-4147-A177-3AD203B41FA5}">
                      <a16:colId xmlns:a16="http://schemas.microsoft.com/office/drawing/2014/main" val="938985718"/>
                    </a:ext>
                  </a:extLst>
                </a:gridCol>
                <a:gridCol w="1404575">
                  <a:extLst>
                    <a:ext uri="{9D8B030D-6E8A-4147-A177-3AD203B41FA5}">
                      <a16:colId xmlns:a16="http://schemas.microsoft.com/office/drawing/2014/main" val="2207903349"/>
                    </a:ext>
                  </a:extLst>
                </a:gridCol>
                <a:gridCol w="1175361">
                  <a:extLst>
                    <a:ext uri="{9D8B030D-6E8A-4147-A177-3AD203B41FA5}">
                      <a16:colId xmlns:a16="http://schemas.microsoft.com/office/drawing/2014/main" val="1565485063"/>
                    </a:ext>
                  </a:extLst>
                </a:gridCol>
                <a:gridCol w="1084949">
                  <a:extLst>
                    <a:ext uri="{9D8B030D-6E8A-4147-A177-3AD203B41FA5}">
                      <a16:colId xmlns:a16="http://schemas.microsoft.com/office/drawing/2014/main" val="2715195422"/>
                    </a:ext>
                  </a:extLst>
                </a:gridCol>
              </a:tblGrid>
              <a:tr h="533051">
                <a:tc>
                  <a:txBody>
                    <a:bodyPr/>
                    <a:lstStyle/>
                    <a:p>
                      <a:pPr algn="ctr">
                        <a:lnSpc>
                          <a:spcPct val="107000"/>
                        </a:lnSpc>
                        <a:spcAft>
                          <a:spcPts val="800"/>
                        </a:spcAft>
                      </a:pPr>
                      <a:r>
                        <a:rPr lang="en-IE" sz="1100" b="0" kern="0" cap="none" spc="0">
                          <a:solidFill>
                            <a:schemeClr val="bg1"/>
                          </a:solidFill>
                          <a:effectLst/>
                        </a:rPr>
                        <a:t>Network Address</a:t>
                      </a:r>
                      <a:endParaRPr lang="en-IE" sz="1100" b="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b="0" kern="0" cap="none" spc="0">
                          <a:solidFill>
                            <a:schemeClr val="bg1"/>
                          </a:solidFill>
                          <a:effectLst/>
                        </a:rPr>
                        <a:t>From</a:t>
                      </a:r>
                      <a:endParaRPr lang="en-IE" sz="1100" b="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b="0" kern="0" cap="none" spc="0">
                          <a:solidFill>
                            <a:schemeClr val="bg1"/>
                          </a:solidFill>
                          <a:effectLst/>
                        </a:rPr>
                        <a:t>To</a:t>
                      </a:r>
                      <a:endParaRPr lang="en-IE" sz="1100" b="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b="0" kern="0" cap="none" spc="0">
                          <a:solidFill>
                            <a:schemeClr val="bg1"/>
                          </a:solidFill>
                          <a:effectLst/>
                        </a:rPr>
                        <a:t>Broadcast</a:t>
                      </a:r>
                      <a:endParaRPr lang="en-IE" sz="1100" b="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b="0" kern="0" cap="none" spc="0">
                          <a:solidFill>
                            <a:schemeClr val="bg1"/>
                          </a:solidFill>
                          <a:effectLst/>
                        </a:rPr>
                        <a:t>Purpose</a:t>
                      </a:r>
                      <a:endParaRPr lang="en-IE" sz="1100" b="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230282764"/>
                  </a:ext>
                </a:extLst>
              </a:tr>
              <a:tr h="349934">
                <a:tc>
                  <a:txBody>
                    <a:bodyPr/>
                    <a:lstStyle/>
                    <a:p>
                      <a:pPr algn="ctr">
                        <a:lnSpc>
                          <a:spcPct val="107000"/>
                        </a:lnSpc>
                        <a:spcAft>
                          <a:spcPts val="800"/>
                        </a:spcAft>
                      </a:pPr>
                      <a:r>
                        <a:rPr lang="en-IE" sz="1100" kern="0" cap="none" spc="0" dirty="0">
                          <a:solidFill>
                            <a:schemeClr val="bg1"/>
                          </a:solidFill>
                          <a:effectLst/>
                        </a:rPr>
                        <a:t>172.16.0.0/20</a:t>
                      </a:r>
                      <a:endParaRPr lang="en-IE" sz="1100" kern="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172.16.0.1/20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172.16.15.254/20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172.16.15.255</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Classes</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733193578"/>
                  </a:ext>
                </a:extLst>
              </a:tr>
              <a:tr h="349934">
                <a:tc>
                  <a:txBody>
                    <a:bodyPr/>
                    <a:lstStyle/>
                    <a:p>
                      <a:pPr algn="ctr">
                        <a:lnSpc>
                          <a:spcPct val="107000"/>
                        </a:lnSpc>
                        <a:spcAft>
                          <a:spcPts val="800"/>
                        </a:spcAft>
                      </a:pPr>
                      <a:r>
                        <a:rPr lang="en-IE" sz="1100" kern="0" cap="none" spc="0">
                          <a:solidFill>
                            <a:schemeClr val="bg1"/>
                          </a:solidFill>
                          <a:effectLst/>
                        </a:rPr>
                        <a:t>172.16.16.0/20</a:t>
                      </a:r>
                      <a:endParaRPr lang="en-IE" sz="110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172.16.16.1/20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172.16.31.254/20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172.16.31.255</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An </a:t>
                      </a:r>
                      <a:r>
                        <a:rPr lang="en-IE" sz="1100" kern="0" cap="none" spc="0" dirty="0" err="1">
                          <a:solidFill>
                            <a:schemeClr val="tx1"/>
                          </a:solidFill>
                          <a:effectLst/>
                        </a:rPr>
                        <a:t>Danlann</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1050788389"/>
                  </a:ext>
                </a:extLst>
              </a:tr>
              <a:tr h="349934">
                <a:tc>
                  <a:txBody>
                    <a:bodyPr/>
                    <a:lstStyle/>
                    <a:p>
                      <a:pPr algn="ctr">
                        <a:lnSpc>
                          <a:spcPct val="107000"/>
                        </a:lnSpc>
                        <a:spcAft>
                          <a:spcPts val="800"/>
                        </a:spcAft>
                      </a:pPr>
                      <a:r>
                        <a:rPr lang="en-IE" sz="1100" kern="0" cap="none" spc="0" dirty="0">
                          <a:solidFill>
                            <a:schemeClr val="bg1"/>
                          </a:solidFill>
                          <a:effectLst/>
                        </a:rPr>
                        <a:t>172.16.32.0/20</a:t>
                      </a:r>
                      <a:endParaRPr lang="en-IE" sz="1100" kern="10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172.16.32.1/20</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172.16.47.254/20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172.16.47.255</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Wi-Fi</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1562444740"/>
                  </a:ext>
                </a:extLst>
              </a:tr>
              <a:tr h="349934">
                <a:tc>
                  <a:txBody>
                    <a:bodyPr/>
                    <a:lstStyle/>
                    <a:p>
                      <a:pPr algn="ctr">
                        <a:lnSpc>
                          <a:spcPct val="107000"/>
                        </a:lnSpc>
                        <a:spcAft>
                          <a:spcPts val="800"/>
                        </a:spcAft>
                      </a:pPr>
                      <a:r>
                        <a:rPr lang="en-IE" sz="1100" kern="0" cap="none" spc="0">
                          <a:solidFill>
                            <a:schemeClr val="bg1"/>
                          </a:solidFill>
                          <a:effectLst/>
                        </a:rPr>
                        <a:t>172.16.48.0/20</a:t>
                      </a:r>
                      <a:endParaRPr lang="en-IE" sz="110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172.16.48.1/20</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172.16.63.254/20</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172.16.63.255</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Lecturers</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884818509"/>
                  </a:ext>
                </a:extLst>
              </a:tr>
              <a:tr h="349934">
                <a:tc>
                  <a:txBody>
                    <a:bodyPr/>
                    <a:lstStyle/>
                    <a:p>
                      <a:pPr algn="ctr">
                        <a:lnSpc>
                          <a:spcPct val="107000"/>
                        </a:lnSpc>
                        <a:spcAft>
                          <a:spcPts val="800"/>
                        </a:spcAft>
                      </a:pPr>
                      <a:r>
                        <a:rPr lang="en-IE" sz="1100" kern="0" cap="none" spc="0">
                          <a:solidFill>
                            <a:schemeClr val="bg1"/>
                          </a:solidFill>
                          <a:effectLst/>
                        </a:rPr>
                        <a:t>172.16.64.0/20</a:t>
                      </a:r>
                      <a:endParaRPr lang="en-IE" sz="110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172.16.64.1/20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172.16.79.254/20</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172.16.79.255</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err="1">
                          <a:solidFill>
                            <a:schemeClr val="tx1"/>
                          </a:solidFill>
                          <a:effectLst/>
                        </a:rPr>
                        <a:t>Colab</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560324329"/>
                  </a:ext>
                </a:extLst>
              </a:tr>
              <a:tr h="349934">
                <a:tc>
                  <a:txBody>
                    <a:bodyPr/>
                    <a:lstStyle/>
                    <a:p>
                      <a:pPr algn="ctr">
                        <a:lnSpc>
                          <a:spcPct val="107000"/>
                        </a:lnSpc>
                        <a:spcAft>
                          <a:spcPts val="800"/>
                        </a:spcAft>
                      </a:pPr>
                      <a:r>
                        <a:rPr lang="en-IE" sz="1100" kern="0" cap="none" spc="0">
                          <a:solidFill>
                            <a:schemeClr val="bg1"/>
                          </a:solidFill>
                          <a:effectLst/>
                        </a:rPr>
                        <a:t>172.16.80.0/20</a:t>
                      </a:r>
                      <a:endParaRPr lang="en-IE" sz="110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172.16.80.1/20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172.16.95.254/20</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172.16.95.255</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Technicians</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1530176066"/>
                  </a:ext>
                </a:extLst>
              </a:tr>
              <a:tr h="349934">
                <a:tc>
                  <a:txBody>
                    <a:bodyPr/>
                    <a:lstStyle/>
                    <a:p>
                      <a:pPr algn="ctr">
                        <a:lnSpc>
                          <a:spcPct val="107000"/>
                        </a:lnSpc>
                        <a:spcAft>
                          <a:spcPts val="800"/>
                        </a:spcAft>
                      </a:pPr>
                      <a:r>
                        <a:rPr lang="en-IE" sz="1100" kern="0" cap="none" spc="0">
                          <a:solidFill>
                            <a:schemeClr val="bg1"/>
                          </a:solidFill>
                          <a:effectLst/>
                        </a:rPr>
                        <a:t>172.16.96.0/20</a:t>
                      </a:r>
                      <a:endParaRPr lang="en-IE" sz="110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172.16.96.1/20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172.16.111.254/20</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172.16.111.255</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Printers</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1073406193"/>
                  </a:ext>
                </a:extLst>
              </a:tr>
              <a:tr h="349934">
                <a:tc>
                  <a:txBody>
                    <a:bodyPr/>
                    <a:lstStyle/>
                    <a:p>
                      <a:pPr algn="ctr">
                        <a:lnSpc>
                          <a:spcPct val="107000"/>
                        </a:lnSpc>
                        <a:spcAft>
                          <a:spcPts val="800"/>
                        </a:spcAft>
                      </a:pPr>
                      <a:r>
                        <a:rPr lang="en-IE" sz="1100" kern="0" cap="none" spc="0">
                          <a:solidFill>
                            <a:schemeClr val="bg1"/>
                          </a:solidFill>
                          <a:effectLst/>
                        </a:rPr>
                        <a:t>172.16.112.0/20</a:t>
                      </a:r>
                      <a:endParaRPr lang="en-IE" sz="110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172.16.112.1/20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172.16.127.254/20</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172.16.127.255</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Medical Centre</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4279775703"/>
                  </a:ext>
                </a:extLst>
              </a:tr>
              <a:tr h="349934">
                <a:tc>
                  <a:txBody>
                    <a:bodyPr/>
                    <a:lstStyle/>
                    <a:p>
                      <a:pPr algn="ctr">
                        <a:lnSpc>
                          <a:spcPct val="107000"/>
                        </a:lnSpc>
                        <a:spcAft>
                          <a:spcPts val="800"/>
                        </a:spcAft>
                      </a:pPr>
                      <a:r>
                        <a:rPr lang="en-IE" sz="1100" kern="0" cap="none" spc="0">
                          <a:solidFill>
                            <a:schemeClr val="bg1"/>
                          </a:solidFill>
                          <a:effectLst/>
                        </a:rPr>
                        <a:t>172.16.128.0/20</a:t>
                      </a:r>
                      <a:endParaRPr lang="en-IE" sz="110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172.16.128.1/20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172.16.143.254/20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172.16.143.255</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err="1">
                          <a:solidFill>
                            <a:schemeClr val="tx1"/>
                          </a:solidFill>
                          <a:effectLst/>
                        </a:rPr>
                        <a:t>Killybegs</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2315814573"/>
                  </a:ext>
                </a:extLst>
              </a:tr>
              <a:tr h="349934">
                <a:tc>
                  <a:txBody>
                    <a:bodyPr/>
                    <a:lstStyle/>
                    <a:p>
                      <a:pPr algn="ctr">
                        <a:lnSpc>
                          <a:spcPct val="107000"/>
                        </a:lnSpc>
                        <a:spcAft>
                          <a:spcPts val="800"/>
                        </a:spcAft>
                      </a:pPr>
                      <a:r>
                        <a:rPr lang="en-IE" sz="1100" kern="0" cap="none" spc="0">
                          <a:solidFill>
                            <a:schemeClr val="bg1"/>
                          </a:solidFill>
                          <a:effectLst/>
                        </a:rPr>
                        <a:t>172.16.144.0/20</a:t>
                      </a:r>
                      <a:endParaRPr lang="en-IE" sz="110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172.16.144.1/20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172.16.159.254/20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172.16.159.255</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Admin Staff</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3165458618"/>
                  </a:ext>
                </a:extLst>
              </a:tr>
              <a:tr h="349934">
                <a:tc>
                  <a:txBody>
                    <a:bodyPr/>
                    <a:lstStyle/>
                    <a:p>
                      <a:pPr algn="ctr">
                        <a:lnSpc>
                          <a:spcPct val="107000"/>
                        </a:lnSpc>
                        <a:spcAft>
                          <a:spcPts val="800"/>
                        </a:spcAft>
                      </a:pPr>
                      <a:r>
                        <a:rPr lang="en-IE" sz="1100" kern="0" cap="none" spc="0">
                          <a:solidFill>
                            <a:schemeClr val="bg1"/>
                          </a:solidFill>
                          <a:effectLst/>
                        </a:rPr>
                        <a:t>172.16.160.0/20</a:t>
                      </a:r>
                      <a:endParaRPr lang="en-IE" sz="1100" kern="10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172.16.160.1/20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172.16.175.254/20</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a:solidFill>
                            <a:schemeClr val="tx1"/>
                          </a:solidFill>
                          <a:effectLst/>
                        </a:rPr>
                        <a:t>172.16.175.255</a:t>
                      </a:r>
                      <a:endParaRPr lang="en-IE" sz="1100" kern="1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tc>
                  <a:txBody>
                    <a:bodyPr/>
                    <a:lstStyle/>
                    <a:p>
                      <a:pPr algn="ctr">
                        <a:lnSpc>
                          <a:spcPct val="107000"/>
                        </a:lnSpc>
                        <a:spcAft>
                          <a:spcPts val="800"/>
                        </a:spcAft>
                      </a:pPr>
                      <a:r>
                        <a:rPr lang="en-IE" sz="1100" kern="0" cap="none" spc="0" dirty="0">
                          <a:solidFill>
                            <a:schemeClr val="tx1"/>
                          </a:solidFill>
                          <a:effectLst/>
                        </a:rPr>
                        <a:t>Servers</a:t>
                      </a:r>
                      <a:endParaRPr lang="en-IE" sz="1100" kern="1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353" marR="29188" marT="73349" marB="73349" anchor="ctr"/>
                </a:tc>
                <a:extLst>
                  <a:ext uri="{0D108BD9-81ED-4DB2-BD59-A6C34878D82A}">
                    <a16:rowId xmlns:a16="http://schemas.microsoft.com/office/drawing/2014/main" val="365733128"/>
                  </a:ext>
                </a:extLst>
              </a:tr>
            </a:tbl>
          </a:graphicData>
        </a:graphic>
      </p:graphicFrame>
      <p:sp>
        <p:nvSpPr>
          <p:cNvPr id="8" name="TextBox 7">
            <a:extLst>
              <a:ext uri="{FF2B5EF4-FFF2-40B4-BE49-F238E27FC236}">
                <a16:creationId xmlns:a16="http://schemas.microsoft.com/office/drawing/2014/main" id="{0F7FC60F-691D-E0FD-C95A-0B7DF8E306D4}"/>
              </a:ext>
            </a:extLst>
          </p:cNvPr>
          <p:cNvSpPr txBox="1"/>
          <p:nvPr/>
        </p:nvSpPr>
        <p:spPr>
          <a:xfrm>
            <a:off x="8248261" y="3776646"/>
            <a:ext cx="3041780" cy="646331"/>
          </a:xfrm>
          <a:prstGeom prst="rect">
            <a:avLst/>
          </a:prstGeom>
          <a:noFill/>
        </p:spPr>
        <p:txBody>
          <a:bodyPr wrap="square" rtlCol="0">
            <a:spAutoFit/>
          </a:bodyPr>
          <a:lstStyle/>
          <a:p>
            <a:pPr algn="ctr"/>
            <a:r>
              <a:rPr lang="en-IE" i="1" dirty="0">
                <a:solidFill>
                  <a:schemeClr val="bg1"/>
                </a:solidFill>
              </a:rPr>
              <a:t>“I want a router per IDF”</a:t>
            </a:r>
          </a:p>
          <a:p>
            <a:pPr algn="ctr"/>
            <a:r>
              <a:rPr lang="en-IE" i="1" dirty="0">
                <a:solidFill>
                  <a:schemeClr val="bg1"/>
                </a:solidFill>
              </a:rPr>
              <a:t>Resource Isolation</a:t>
            </a:r>
          </a:p>
        </p:txBody>
      </p:sp>
    </p:spTree>
    <p:extLst>
      <p:ext uri="{BB962C8B-B14F-4D97-AF65-F5344CB8AC3E}">
        <p14:creationId xmlns:p14="http://schemas.microsoft.com/office/powerpoint/2010/main" val="1945339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0544-260F-1059-5893-66EB33B1D0C1}"/>
              </a:ext>
            </a:extLst>
          </p:cNvPr>
          <p:cNvSpPr>
            <a:spLocks noGrp="1"/>
          </p:cNvSpPr>
          <p:nvPr>
            <p:ph type="ctrTitle"/>
          </p:nvPr>
        </p:nvSpPr>
        <p:spPr>
          <a:xfrm>
            <a:off x="1876425" y="2808514"/>
            <a:ext cx="3734941" cy="782983"/>
          </a:xfrm>
        </p:spPr>
        <p:txBody>
          <a:bodyPr>
            <a:normAutofit/>
          </a:bodyPr>
          <a:lstStyle/>
          <a:p>
            <a:r>
              <a:rPr lang="en-IE" dirty="0">
                <a:solidFill>
                  <a:srgbClr val="FFFFFF"/>
                </a:solidFill>
                <a:ea typeface="Roboto" panose="02000000000000000000" pitchFamily="2" charset="0"/>
              </a:rPr>
              <a:t>WAN links</a:t>
            </a:r>
          </a:p>
        </p:txBody>
      </p:sp>
      <p:graphicFrame>
        <p:nvGraphicFramePr>
          <p:cNvPr id="3" name="Table 2">
            <a:extLst>
              <a:ext uri="{FF2B5EF4-FFF2-40B4-BE49-F238E27FC236}">
                <a16:creationId xmlns:a16="http://schemas.microsoft.com/office/drawing/2014/main" id="{DBE74110-7649-863A-03EF-F9A29DC94DD1}"/>
              </a:ext>
            </a:extLst>
          </p:cNvPr>
          <p:cNvGraphicFramePr>
            <a:graphicFrameLocks noGrp="1"/>
          </p:cNvGraphicFramePr>
          <p:nvPr/>
        </p:nvGraphicFramePr>
        <p:xfrm>
          <a:off x="6448424" y="1532039"/>
          <a:ext cx="4635586" cy="3955848"/>
        </p:xfrm>
        <a:graphic>
          <a:graphicData uri="http://schemas.openxmlformats.org/drawingml/2006/table">
            <a:tbl>
              <a:tblPr firstRow="1" firstCol="1" bandRow="1">
                <a:tableStyleId>{7E9639D4-E3E2-4D34-9284-5A2195B3D0D7}</a:tableStyleId>
              </a:tblPr>
              <a:tblGrid>
                <a:gridCol w="936421">
                  <a:extLst>
                    <a:ext uri="{9D8B030D-6E8A-4147-A177-3AD203B41FA5}">
                      <a16:colId xmlns:a16="http://schemas.microsoft.com/office/drawing/2014/main" val="2203188807"/>
                    </a:ext>
                  </a:extLst>
                </a:gridCol>
                <a:gridCol w="936421">
                  <a:extLst>
                    <a:ext uri="{9D8B030D-6E8A-4147-A177-3AD203B41FA5}">
                      <a16:colId xmlns:a16="http://schemas.microsoft.com/office/drawing/2014/main" val="1315182464"/>
                    </a:ext>
                  </a:extLst>
                </a:gridCol>
                <a:gridCol w="936421">
                  <a:extLst>
                    <a:ext uri="{9D8B030D-6E8A-4147-A177-3AD203B41FA5}">
                      <a16:colId xmlns:a16="http://schemas.microsoft.com/office/drawing/2014/main" val="2840090997"/>
                    </a:ext>
                  </a:extLst>
                </a:gridCol>
                <a:gridCol w="776312">
                  <a:extLst>
                    <a:ext uri="{9D8B030D-6E8A-4147-A177-3AD203B41FA5}">
                      <a16:colId xmlns:a16="http://schemas.microsoft.com/office/drawing/2014/main" val="1629855981"/>
                    </a:ext>
                  </a:extLst>
                </a:gridCol>
                <a:gridCol w="1050011">
                  <a:extLst>
                    <a:ext uri="{9D8B030D-6E8A-4147-A177-3AD203B41FA5}">
                      <a16:colId xmlns:a16="http://schemas.microsoft.com/office/drawing/2014/main" val="4006980099"/>
                    </a:ext>
                  </a:extLst>
                </a:gridCol>
              </a:tblGrid>
              <a:tr h="410688">
                <a:tc>
                  <a:txBody>
                    <a:bodyPr/>
                    <a:lstStyle/>
                    <a:p>
                      <a:pPr algn="ctr" fontAlgn="ctr">
                        <a:lnSpc>
                          <a:spcPct val="107000"/>
                        </a:lnSpc>
                        <a:spcBef>
                          <a:spcPts val="0"/>
                        </a:spcBef>
                        <a:spcAft>
                          <a:spcPts val="800"/>
                        </a:spcAft>
                      </a:pPr>
                      <a:r>
                        <a:rPr lang="en-IE" sz="800" b="1" u="none" strike="noStrike">
                          <a:solidFill>
                            <a:srgbClr val="FFFFFF"/>
                          </a:solidFill>
                          <a:effectLst/>
                        </a:rPr>
                        <a:t>WAN network address</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1" u="none" strike="noStrike">
                          <a:solidFill>
                            <a:srgbClr val="FFFFFF"/>
                          </a:solidFill>
                          <a:effectLst/>
                        </a:rPr>
                        <a:t>WAN address MDF</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1" u="none" strike="noStrike">
                          <a:solidFill>
                            <a:srgbClr val="FFFFFF"/>
                          </a:solidFill>
                          <a:effectLst/>
                        </a:rPr>
                        <a:t>WAN address IDF</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1" u="none" strike="noStrike">
                          <a:solidFill>
                            <a:srgbClr val="FFFFFF"/>
                          </a:solidFill>
                          <a:effectLst/>
                        </a:rPr>
                        <a:t>WAN Broadcast</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1" u="none" strike="noStrike">
                          <a:solidFill>
                            <a:srgbClr val="FFFFFF"/>
                          </a:solidFill>
                          <a:effectLst/>
                        </a:rPr>
                        <a:t>WAN purpose</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1172459837"/>
                  </a:ext>
                </a:extLst>
              </a:tr>
              <a:tr h="410688">
                <a:tc>
                  <a:txBody>
                    <a:bodyPr/>
                    <a:lstStyle/>
                    <a:p>
                      <a:pPr algn="ctr" fontAlgn="ctr">
                        <a:lnSpc>
                          <a:spcPct val="107000"/>
                        </a:lnSpc>
                        <a:spcBef>
                          <a:spcPts val="0"/>
                        </a:spcBef>
                        <a:spcAft>
                          <a:spcPts val="800"/>
                        </a:spcAft>
                      </a:pPr>
                      <a:r>
                        <a:rPr lang="en-IE" sz="800" b="0" u="none" strike="noStrike">
                          <a:solidFill>
                            <a:srgbClr val="000000"/>
                          </a:solidFill>
                          <a:effectLst/>
                        </a:rPr>
                        <a:t>172.16.0.0/30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172.16.0.1/30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172.16.0.2/30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172.16.0.3</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Business, Education, Design</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804794743"/>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172.16.0.4/30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172.16.0.5/30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172.16.0.6/30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172.16.0.7</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Science, Health</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3739820112"/>
                  </a:ext>
                </a:extLst>
              </a:tr>
              <a:tr h="410688">
                <a:tc>
                  <a:txBody>
                    <a:bodyPr/>
                    <a:lstStyle/>
                    <a:p>
                      <a:pPr algn="ctr" fontAlgn="ctr">
                        <a:lnSpc>
                          <a:spcPct val="107000"/>
                        </a:lnSpc>
                        <a:spcBef>
                          <a:spcPts val="0"/>
                        </a:spcBef>
                        <a:spcAft>
                          <a:spcPts val="800"/>
                        </a:spcAft>
                      </a:pPr>
                      <a:r>
                        <a:rPr lang="en-IE" sz="800" b="0" u="none" strike="noStrike">
                          <a:solidFill>
                            <a:srgbClr val="000000"/>
                          </a:solidFill>
                          <a:effectLst/>
                        </a:rPr>
                        <a:t>172.16.0.8/30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172.16.0.9/30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172.16.0.10/30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172.16.0.11</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Engineering, Technology</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1276648701"/>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172.16.16.0/30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172.16.16.1/30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172.16.16.2/30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172.16.16.3</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An Danlann</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701612696"/>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172.16.32.0/30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172.16.32.1/30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172.16.32.2/30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172.16.32.3</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Student, Staff Wi-Fi</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2782592201"/>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172.16.32.4/30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172.16.32.5/30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172.16.32.6/30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172.16.32.7</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Guest Wi-Fi</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3933912318"/>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172.16.48.0/30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172.16.48.1/30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172.16.48.2/30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172.16.48.3</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Lecturers</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2077322277"/>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172.16.64.0/30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172.16.64.1/30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172.16.64.2/30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172.16.64.3</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Colab</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2495634664"/>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172.16.80.0/30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172.16.80.1/30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172.16.80.2/30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172.16.80.3</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Technicians</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2421930686"/>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172.16.96.0/30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172.16.96.1/30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172.16.96.2/30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172.16.96.3</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Printers</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1148845202"/>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172.16.112.0/30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172.16.112.1/30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172.16.112.2/30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172.16.112.3</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Medical Centre</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2490191050"/>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172.16.128.0/30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172.16.128.1/30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172.16.128.2/30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172.16.128.3</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Killybegs</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1076919027"/>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172.16.144.0/30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172.16.144.1/30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172.16.144.2/30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172.16.144.3</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Admin Staff</a:t>
                      </a:r>
                      <a:endParaRPr lang="en-IE" sz="1200" b="0" i="0" u="none" strike="noStrike">
                        <a:effectLst/>
                        <a:latin typeface="Arial" panose="020B0604020202020204" pitchFamily="34" charset="0"/>
                      </a:endParaRPr>
                    </a:p>
                  </a:txBody>
                  <a:tcPr marL="46734" marR="46734" marT="6491" marB="0" anchor="ctr"/>
                </a:tc>
                <a:extLst>
                  <a:ext uri="{0D108BD9-81ED-4DB2-BD59-A6C34878D82A}">
                    <a16:rowId xmlns:a16="http://schemas.microsoft.com/office/drawing/2014/main" val="2390185890"/>
                  </a:ext>
                </a:extLst>
              </a:tr>
              <a:tr h="226982">
                <a:tc>
                  <a:txBody>
                    <a:bodyPr/>
                    <a:lstStyle/>
                    <a:p>
                      <a:pPr algn="ctr" fontAlgn="ctr">
                        <a:lnSpc>
                          <a:spcPct val="107000"/>
                        </a:lnSpc>
                        <a:spcBef>
                          <a:spcPts val="0"/>
                        </a:spcBef>
                        <a:spcAft>
                          <a:spcPts val="800"/>
                        </a:spcAft>
                      </a:pPr>
                      <a:r>
                        <a:rPr lang="en-IE" sz="800" b="0" u="none" strike="noStrike">
                          <a:solidFill>
                            <a:srgbClr val="000000"/>
                          </a:solidFill>
                          <a:effectLst/>
                        </a:rPr>
                        <a:t>172.16.160.0/30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172.16.160.1/30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172.16.160.2/30</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a:solidFill>
                            <a:srgbClr val="000000"/>
                          </a:solidFill>
                          <a:effectLst/>
                        </a:rPr>
                        <a:t>172.16.160.3</a:t>
                      </a:r>
                      <a:endParaRPr lang="en-IE" sz="1200" b="0" i="0" u="none" strike="noStrike">
                        <a:effectLst/>
                        <a:latin typeface="Arial" panose="020B0604020202020204" pitchFamily="34" charset="0"/>
                      </a:endParaRPr>
                    </a:p>
                  </a:txBody>
                  <a:tcPr marL="46734" marR="46734" marT="6491" marB="0" anchor="ctr"/>
                </a:tc>
                <a:tc>
                  <a:txBody>
                    <a:bodyPr/>
                    <a:lstStyle/>
                    <a:p>
                      <a:pPr algn="ctr" fontAlgn="ctr">
                        <a:lnSpc>
                          <a:spcPct val="107000"/>
                        </a:lnSpc>
                        <a:spcBef>
                          <a:spcPts val="0"/>
                        </a:spcBef>
                        <a:spcAft>
                          <a:spcPts val="800"/>
                        </a:spcAft>
                      </a:pPr>
                      <a:r>
                        <a:rPr lang="en-IE" sz="800" b="0" u="none" strike="noStrike" dirty="0">
                          <a:solidFill>
                            <a:srgbClr val="000000"/>
                          </a:solidFill>
                          <a:effectLst/>
                        </a:rPr>
                        <a:t>Servers DMZ</a:t>
                      </a:r>
                      <a:endParaRPr lang="en-IE" sz="1200" b="0" i="0" u="none" strike="noStrike" dirty="0">
                        <a:effectLst/>
                        <a:latin typeface="Arial" panose="020B0604020202020204" pitchFamily="34" charset="0"/>
                      </a:endParaRPr>
                    </a:p>
                  </a:txBody>
                  <a:tcPr marL="46734" marR="46734" marT="6491" marB="0" anchor="ctr"/>
                </a:tc>
                <a:extLst>
                  <a:ext uri="{0D108BD9-81ED-4DB2-BD59-A6C34878D82A}">
                    <a16:rowId xmlns:a16="http://schemas.microsoft.com/office/drawing/2014/main" val="1210887163"/>
                  </a:ext>
                </a:extLst>
              </a:tr>
            </a:tbl>
          </a:graphicData>
        </a:graphic>
      </p:graphicFrame>
      <p:sp>
        <p:nvSpPr>
          <p:cNvPr id="4" name="TextBox 3">
            <a:extLst>
              <a:ext uri="{FF2B5EF4-FFF2-40B4-BE49-F238E27FC236}">
                <a16:creationId xmlns:a16="http://schemas.microsoft.com/office/drawing/2014/main" id="{9E2B349F-BE17-82D8-5B2C-239F1E41F10D}"/>
              </a:ext>
            </a:extLst>
          </p:cNvPr>
          <p:cNvSpPr txBox="1"/>
          <p:nvPr/>
        </p:nvSpPr>
        <p:spPr>
          <a:xfrm>
            <a:off x="1987420" y="3527820"/>
            <a:ext cx="2798892" cy="646331"/>
          </a:xfrm>
          <a:prstGeom prst="rect">
            <a:avLst/>
          </a:prstGeom>
          <a:noFill/>
        </p:spPr>
        <p:txBody>
          <a:bodyPr wrap="square" rtlCol="0">
            <a:spAutoFit/>
          </a:bodyPr>
          <a:lstStyle/>
          <a:p>
            <a:pPr algn="ctr"/>
            <a:r>
              <a:rPr lang="en-IE" i="1" dirty="0">
                <a:solidFill>
                  <a:schemeClr val="bg1"/>
                </a:solidFill>
              </a:rPr>
              <a:t>“I want a router per IDF”</a:t>
            </a:r>
          </a:p>
          <a:p>
            <a:pPr algn="ctr"/>
            <a:r>
              <a:rPr lang="en-IE" i="1" dirty="0">
                <a:solidFill>
                  <a:schemeClr val="bg1"/>
                </a:solidFill>
              </a:rPr>
              <a:t>Connections between routers</a:t>
            </a:r>
          </a:p>
        </p:txBody>
      </p:sp>
    </p:spTree>
    <p:extLst>
      <p:ext uri="{BB962C8B-B14F-4D97-AF65-F5344CB8AC3E}">
        <p14:creationId xmlns:p14="http://schemas.microsoft.com/office/powerpoint/2010/main" val="2451631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0544-260F-1059-5893-66EB33B1D0C1}"/>
              </a:ext>
            </a:extLst>
          </p:cNvPr>
          <p:cNvSpPr>
            <a:spLocks noGrp="1"/>
          </p:cNvSpPr>
          <p:nvPr>
            <p:ph type="ctrTitle"/>
          </p:nvPr>
        </p:nvSpPr>
        <p:spPr>
          <a:xfrm>
            <a:off x="1700212" y="3053443"/>
            <a:ext cx="8791575" cy="751114"/>
          </a:xfrm>
        </p:spPr>
        <p:txBody>
          <a:bodyPr/>
          <a:lstStyle/>
          <a:p>
            <a:pPr algn="ctr"/>
            <a:r>
              <a:rPr lang="en-IE" dirty="0">
                <a:ea typeface="Roboto" panose="02000000000000000000" pitchFamily="2" charset="0"/>
              </a:rPr>
              <a:t>Security</a:t>
            </a:r>
          </a:p>
        </p:txBody>
      </p:sp>
    </p:spTree>
    <p:extLst>
      <p:ext uri="{BB962C8B-B14F-4D97-AF65-F5344CB8AC3E}">
        <p14:creationId xmlns:p14="http://schemas.microsoft.com/office/powerpoint/2010/main" val="924294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3E7A-7C83-9F8F-683F-EA008DDFB7AA}"/>
              </a:ext>
            </a:extLst>
          </p:cNvPr>
          <p:cNvSpPr>
            <a:spLocks noGrp="1"/>
          </p:cNvSpPr>
          <p:nvPr>
            <p:ph type="title"/>
          </p:nvPr>
        </p:nvSpPr>
        <p:spPr/>
        <p:txBody>
          <a:bodyPr/>
          <a:lstStyle/>
          <a:p>
            <a:r>
              <a:rPr lang="en-IE" dirty="0"/>
              <a:t>Next gen Firewalls</a:t>
            </a:r>
          </a:p>
        </p:txBody>
      </p:sp>
      <p:sp>
        <p:nvSpPr>
          <p:cNvPr id="3" name="Content Placeholder 2">
            <a:extLst>
              <a:ext uri="{FF2B5EF4-FFF2-40B4-BE49-F238E27FC236}">
                <a16:creationId xmlns:a16="http://schemas.microsoft.com/office/drawing/2014/main" id="{FD25D179-4786-4032-48AB-538BD6AD717E}"/>
              </a:ext>
            </a:extLst>
          </p:cNvPr>
          <p:cNvSpPr>
            <a:spLocks noGrp="1"/>
          </p:cNvSpPr>
          <p:nvPr>
            <p:ph idx="1"/>
          </p:nvPr>
        </p:nvSpPr>
        <p:spPr/>
        <p:txBody>
          <a:bodyPr/>
          <a:lstStyle/>
          <a:p>
            <a:pPr marL="342900" lvl="0" indent="-342900">
              <a:lnSpc>
                <a:spcPct val="107000"/>
              </a:lnSpc>
              <a:buFont typeface="Calibri" panose="020F0502020204030204" pitchFamily="34" charset="0"/>
              <a:buChar char="-"/>
            </a:pPr>
            <a:r>
              <a:rPr lang="en-IE" sz="1800" kern="100" dirty="0">
                <a:effectLst/>
                <a:latin typeface="Roboto" panose="02000000000000000000" pitchFamily="2" charset="0"/>
                <a:ea typeface="Calibri" panose="020F0502020204030204" pitchFamily="34" charset="0"/>
                <a:cs typeface="Times New Roman" panose="02020603050405020304" pitchFamily="18" charset="0"/>
              </a:rPr>
              <a:t>Packet filtering</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E" sz="1800" kern="100" dirty="0">
                <a:effectLst/>
                <a:latin typeface="Roboto" panose="02000000000000000000" pitchFamily="2" charset="0"/>
                <a:ea typeface="Calibri" panose="020F0502020204030204" pitchFamily="34" charset="0"/>
                <a:cs typeface="Times New Roman" panose="02020603050405020304" pitchFamily="18" charset="0"/>
              </a:rPr>
              <a:t>Application awareness and control</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E" sz="1800" kern="100" dirty="0">
                <a:effectLst/>
                <a:latin typeface="Roboto" panose="02000000000000000000" pitchFamily="2" charset="0"/>
                <a:ea typeface="Calibri" panose="020F0502020204030204" pitchFamily="34" charset="0"/>
                <a:cs typeface="Times New Roman" panose="02020603050405020304" pitchFamily="18" charset="0"/>
              </a:rPr>
              <a:t>Signature detection</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en-IE" sz="1800" kern="100" dirty="0">
                <a:effectLst/>
                <a:latin typeface="Roboto" panose="02000000000000000000" pitchFamily="2" charset="0"/>
                <a:ea typeface="Calibri" panose="020F0502020204030204" pitchFamily="34" charset="0"/>
                <a:cs typeface="Times New Roman" panose="02020603050405020304" pitchFamily="18" charset="0"/>
              </a:rPr>
              <a:t>Statistical anomaly detection</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Calibri" panose="020F0502020204030204" pitchFamily="34" charset="0"/>
              <a:buChar char="-"/>
            </a:pPr>
            <a:r>
              <a:rPr lang="en-IE" sz="1800" kern="100" dirty="0">
                <a:effectLst/>
                <a:latin typeface="Roboto" panose="02000000000000000000" pitchFamily="2" charset="0"/>
                <a:ea typeface="Calibri" panose="020F0502020204030204" pitchFamily="34" charset="0"/>
                <a:cs typeface="Times New Roman" panose="02020603050405020304" pitchFamily="18" charset="0"/>
              </a:rPr>
              <a:t>Stateful protocol analysis detection</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1545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08D7-A80E-E622-5765-F4AAB5CFF8DC}"/>
              </a:ext>
            </a:extLst>
          </p:cNvPr>
          <p:cNvSpPr>
            <a:spLocks noGrp="1"/>
          </p:cNvSpPr>
          <p:nvPr>
            <p:ph type="title"/>
          </p:nvPr>
        </p:nvSpPr>
        <p:spPr/>
        <p:txBody>
          <a:bodyPr/>
          <a:lstStyle/>
          <a:p>
            <a:r>
              <a:rPr lang="en-IE" dirty="0"/>
              <a:t>Wi-fi authentication</a:t>
            </a:r>
          </a:p>
        </p:txBody>
      </p:sp>
      <p:sp>
        <p:nvSpPr>
          <p:cNvPr id="3" name="Content Placeholder 2">
            <a:extLst>
              <a:ext uri="{FF2B5EF4-FFF2-40B4-BE49-F238E27FC236}">
                <a16:creationId xmlns:a16="http://schemas.microsoft.com/office/drawing/2014/main" id="{FB6BBD30-7D26-3753-5DDE-05522D365F9C}"/>
              </a:ext>
            </a:extLst>
          </p:cNvPr>
          <p:cNvSpPr>
            <a:spLocks noGrp="1"/>
          </p:cNvSpPr>
          <p:nvPr>
            <p:ph idx="1"/>
          </p:nvPr>
        </p:nvSpPr>
        <p:spPr/>
        <p:txBody>
          <a:bodyPr/>
          <a:lstStyle/>
          <a:p>
            <a:pPr marL="0" indent="0">
              <a:buNone/>
            </a:pPr>
            <a:r>
              <a:rPr lang="en-IE" dirty="0"/>
              <a:t>- EAP</a:t>
            </a:r>
          </a:p>
          <a:p>
            <a:pPr marL="0" indent="0">
              <a:buNone/>
            </a:pPr>
            <a:r>
              <a:rPr lang="en-IE" dirty="0"/>
              <a:t>- NAC verification</a:t>
            </a:r>
          </a:p>
        </p:txBody>
      </p:sp>
    </p:spTree>
    <p:extLst>
      <p:ext uri="{BB962C8B-B14F-4D97-AF65-F5344CB8AC3E}">
        <p14:creationId xmlns:p14="http://schemas.microsoft.com/office/powerpoint/2010/main" val="2618395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6676-1290-887B-2B04-F0E2BEEE4578}"/>
              </a:ext>
            </a:extLst>
          </p:cNvPr>
          <p:cNvSpPr>
            <a:spLocks noGrp="1"/>
          </p:cNvSpPr>
          <p:nvPr>
            <p:ph type="title"/>
          </p:nvPr>
        </p:nvSpPr>
        <p:spPr/>
        <p:txBody>
          <a:bodyPr/>
          <a:lstStyle/>
          <a:p>
            <a:r>
              <a:rPr lang="en-IE" dirty="0"/>
              <a:t>802.1X</a:t>
            </a:r>
          </a:p>
        </p:txBody>
      </p:sp>
      <p:sp>
        <p:nvSpPr>
          <p:cNvPr id="3" name="Content Placeholder 2">
            <a:extLst>
              <a:ext uri="{FF2B5EF4-FFF2-40B4-BE49-F238E27FC236}">
                <a16:creationId xmlns:a16="http://schemas.microsoft.com/office/drawing/2014/main" id="{9FBDC96A-4F52-75B8-36AA-F2E2E81718E9}"/>
              </a:ext>
            </a:extLst>
          </p:cNvPr>
          <p:cNvSpPr>
            <a:spLocks noGrp="1"/>
          </p:cNvSpPr>
          <p:nvPr>
            <p:ph idx="1"/>
          </p:nvPr>
        </p:nvSpPr>
        <p:spPr/>
        <p:txBody>
          <a:bodyPr/>
          <a:lstStyle/>
          <a:p>
            <a:pPr marL="0" indent="0">
              <a:buNone/>
            </a:pPr>
            <a:r>
              <a:rPr lang="en-IE" dirty="0"/>
              <a:t>- </a:t>
            </a:r>
            <a:r>
              <a:rPr lang="en-IE" sz="1800" dirty="0">
                <a:latin typeface="Roboto" panose="02000000000000000000" pitchFamily="2" charset="0"/>
                <a:ea typeface="Calibri" panose="020F0502020204030204" pitchFamily="34" charset="0"/>
                <a:cs typeface="Times New Roman" panose="02020603050405020304" pitchFamily="18" charset="0"/>
              </a:rPr>
              <a:t>A</a:t>
            </a:r>
            <a:r>
              <a:rPr lang="en-IE" sz="1800" dirty="0">
                <a:effectLst/>
                <a:latin typeface="Roboto" panose="02000000000000000000" pitchFamily="2" charset="0"/>
                <a:ea typeface="Calibri" panose="020F0502020204030204" pitchFamily="34" charset="0"/>
                <a:cs typeface="Times New Roman" panose="02020603050405020304" pitchFamily="18" charset="0"/>
              </a:rPr>
              <a:t>uthorising the supplicants by using a RADIUS (Remote Authentication Dial-In User Service) server</a:t>
            </a:r>
          </a:p>
          <a:p>
            <a:pPr marL="0" indent="0">
              <a:buNone/>
            </a:pPr>
            <a:r>
              <a:rPr lang="en-IE" sz="1800" dirty="0">
                <a:latin typeface="Roboto" panose="02000000000000000000" pitchFamily="2" charset="0"/>
                <a:ea typeface="Calibri" panose="020F0502020204030204" pitchFamily="34" charset="0"/>
                <a:cs typeface="Times New Roman" panose="02020603050405020304" pitchFamily="18" charset="0"/>
              </a:rPr>
              <a:t>- S</a:t>
            </a:r>
            <a:r>
              <a:rPr lang="en-IE" sz="1800" dirty="0">
                <a:effectLst/>
                <a:latin typeface="Roboto" panose="02000000000000000000" pitchFamily="2" charset="0"/>
                <a:ea typeface="Calibri" panose="020F0502020204030204" pitchFamily="34" charset="0"/>
                <a:cs typeface="Times New Roman" panose="02020603050405020304" pitchFamily="18" charset="0"/>
              </a:rPr>
              <a:t>upport for EAP-TLS, PEAP, and EAP-MSCHAPv2</a:t>
            </a:r>
          </a:p>
          <a:p>
            <a:pPr marL="0" indent="0">
              <a:buNone/>
            </a:pPr>
            <a:r>
              <a:rPr lang="en-IE" sz="1800" dirty="0">
                <a:latin typeface="Roboto" panose="02000000000000000000" pitchFamily="2" charset="0"/>
                <a:ea typeface="Calibri" panose="020F0502020204030204" pitchFamily="34" charset="0"/>
                <a:cs typeface="Times New Roman" panose="02020603050405020304" pitchFamily="18" charset="0"/>
              </a:rPr>
              <a:t>- Logging</a:t>
            </a:r>
            <a:endParaRPr lang="en-IE" dirty="0"/>
          </a:p>
        </p:txBody>
      </p:sp>
    </p:spTree>
    <p:extLst>
      <p:ext uri="{BB962C8B-B14F-4D97-AF65-F5344CB8AC3E}">
        <p14:creationId xmlns:p14="http://schemas.microsoft.com/office/powerpoint/2010/main" val="24638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73F9-1251-A59C-757F-B3290B9187FA}"/>
              </a:ext>
            </a:extLst>
          </p:cNvPr>
          <p:cNvSpPr>
            <a:spLocks noGrp="1"/>
          </p:cNvSpPr>
          <p:nvPr>
            <p:ph type="title"/>
          </p:nvPr>
        </p:nvSpPr>
        <p:spPr/>
        <p:txBody>
          <a:bodyPr/>
          <a:lstStyle/>
          <a:p>
            <a:r>
              <a:rPr lang="en-IE" dirty="0"/>
              <a:t>VPN</a:t>
            </a:r>
          </a:p>
        </p:txBody>
      </p:sp>
      <p:sp>
        <p:nvSpPr>
          <p:cNvPr id="3" name="Content Placeholder 2">
            <a:extLst>
              <a:ext uri="{FF2B5EF4-FFF2-40B4-BE49-F238E27FC236}">
                <a16:creationId xmlns:a16="http://schemas.microsoft.com/office/drawing/2014/main" id="{86C8FFB3-76F4-8FB6-D4E6-46C2D0302490}"/>
              </a:ext>
            </a:extLst>
          </p:cNvPr>
          <p:cNvSpPr>
            <a:spLocks noGrp="1"/>
          </p:cNvSpPr>
          <p:nvPr>
            <p:ph idx="1"/>
          </p:nvPr>
        </p:nvSpPr>
        <p:spPr/>
        <p:txBody>
          <a:bodyPr/>
          <a:lstStyle/>
          <a:p>
            <a:pPr marL="0" indent="0">
              <a:buNone/>
            </a:pPr>
            <a:r>
              <a:rPr lang="en-IE" dirty="0"/>
              <a:t>- IPSec and SSL/TLS</a:t>
            </a:r>
          </a:p>
          <a:p>
            <a:pPr marL="0" indent="0">
              <a:buNone/>
            </a:pPr>
            <a:r>
              <a:rPr lang="en-IE" dirty="0"/>
              <a:t>- Remote access</a:t>
            </a:r>
          </a:p>
          <a:p>
            <a:pPr marL="0" indent="0">
              <a:buNone/>
            </a:pPr>
            <a:r>
              <a:rPr lang="en-IE" dirty="0"/>
              <a:t>- Multi Factor Authentication</a:t>
            </a:r>
          </a:p>
        </p:txBody>
      </p:sp>
    </p:spTree>
    <p:extLst>
      <p:ext uri="{BB962C8B-B14F-4D97-AF65-F5344CB8AC3E}">
        <p14:creationId xmlns:p14="http://schemas.microsoft.com/office/powerpoint/2010/main" val="4198196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A4588-C249-24D7-10B1-AC45776CA4FE}"/>
              </a:ext>
            </a:extLst>
          </p:cNvPr>
          <p:cNvSpPr>
            <a:spLocks noGrp="1"/>
          </p:cNvSpPr>
          <p:nvPr>
            <p:ph type="title"/>
          </p:nvPr>
        </p:nvSpPr>
        <p:spPr/>
        <p:txBody>
          <a:bodyPr/>
          <a:lstStyle/>
          <a:p>
            <a:r>
              <a:rPr lang="en-IE" dirty="0"/>
              <a:t>NAC</a:t>
            </a:r>
          </a:p>
        </p:txBody>
      </p:sp>
      <p:sp>
        <p:nvSpPr>
          <p:cNvPr id="3" name="Content Placeholder 2">
            <a:extLst>
              <a:ext uri="{FF2B5EF4-FFF2-40B4-BE49-F238E27FC236}">
                <a16:creationId xmlns:a16="http://schemas.microsoft.com/office/drawing/2014/main" id="{5D6DAAA9-4160-F2B1-5985-4BC8FB57D5D5}"/>
              </a:ext>
            </a:extLst>
          </p:cNvPr>
          <p:cNvSpPr>
            <a:spLocks noGrp="1"/>
          </p:cNvSpPr>
          <p:nvPr>
            <p:ph idx="1"/>
          </p:nvPr>
        </p:nvSpPr>
        <p:spPr/>
        <p:txBody>
          <a:bodyPr/>
          <a:lstStyle/>
          <a:p>
            <a:pPr marL="0" indent="0">
              <a:buNone/>
            </a:pPr>
            <a:r>
              <a:rPr lang="en-IE" dirty="0"/>
              <a:t>- Restrict access to networks based on policies</a:t>
            </a:r>
          </a:p>
          <a:p>
            <a:pPr marL="0" indent="0">
              <a:buNone/>
            </a:pPr>
            <a:r>
              <a:rPr lang="en-IE" dirty="0"/>
              <a:t>- Enforcement points</a:t>
            </a:r>
          </a:p>
          <a:p>
            <a:pPr marL="0" indent="0">
              <a:buNone/>
            </a:pPr>
            <a:r>
              <a:rPr lang="en-IE" dirty="0"/>
              <a:t>- RADIUS server for authentication</a:t>
            </a:r>
          </a:p>
        </p:txBody>
      </p:sp>
    </p:spTree>
    <p:extLst>
      <p:ext uri="{BB962C8B-B14F-4D97-AF65-F5344CB8AC3E}">
        <p14:creationId xmlns:p14="http://schemas.microsoft.com/office/powerpoint/2010/main" val="272688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03751-F674-CDE6-316B-46E83B99FEAA}"/>
              </a:ext>
            </a:extLst>
          </p:cNvPr>
          <p:cNvSpPr>
            <a:spLocks noGrp="1"/>
          </p:cNvSpPr>
          <p:nvPr>
            <p:ph type="title"/>
          </p:nvPr>
        </p:nvSpPr>
        <p:spPr/>
        <p:txBody>
          <a:bodyPr/>
          <a:lstStyle/>
          <a:p>
            <a:r>
              <a:rPr lang="en-IE" dirty="0"/>
              <a:t>Antivirus software</a:t>
            </a:r>
          </a:p>
        </p:txBody>
      </p:sp>
      <p:sp>
        <p:nvSpPr>
          <p:cNvPr id="3" name="Content Placeholder 2">
            <a:extLst>
              <a:ext uri="{FF2B5EF4-FFF2-40B4-BE49-F238E27FC236}">
                <a16:creationId xmlns:a16="http://schemas.microsoft.com/office/drawing/2014/main" id="{FD4A18B6-2F37-EE73-2FD1-CACF5ADDAD01}"/>
              </a:ext>
            </a:extLst>
          </p:cNvPr>
          <p:cNvSpPr>
            <a:spLocks noGrp="1"/>
          </p:cNvSpPr>
          <p:nvPr>
            <p:ph idx="1"/>
          </p:nvPr>
        </p:nvSpPr>
        <p:spPr/>
        <p:txBody>
          <a:bodyPr/>
          <a:lstStyle/>
          <a:p>
            <a:pPr marL="0" indent="0">
              <a:buNone/>
            </a:pPr>
            <a:r>
              <a:rPr lang="en-IE" dirty="0"/>
              <a:t>- Microsoft Defender</a:t>
            </a:r>
          </a:p>
          <a:p>
            <a:pPr marL="0" indent="0">
              <a:buNone/>
            </a:pPr>
            <a:r>
              <a:rPr lang="en-IE" dirty="0"/>
              <a:t>- Azure Security Dashboard</a:t>
            </a:r>
          </a:p>
        </p:txBody>
      </p:sp>
    </p:spTree>
    <p:extLst>
      <p:ext uri="{BB962C8B-B14F-4D97-AF65-F5344CB8AC3E}">
        <p14:creationId xmlns:p14="http://schemas.microsoft.com/office/powerpoint/2010/main" val="378329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2188-74CA-D1F9-282D-9D34F3B45EB2}"/>
              </a:ext>
            </a:extLst>
          </p:cNvPr>
          <p:cNvSpPr>
            <a:spLocks noGrp="1"/>
          </p:cNvSpPr>
          <p:nvPr>
            <p:ph type="title"/>
          </p:nvPr>
        </p:nvSpPr>
        <p:spPr/>
        <p:txBody>
          <a:bodyPr/>
          <a:lstStyle/>
          <a:p>
            <a:pPr algn="ctr"/>
            <a:r>
              <a:rPr lang="en-IE" dirty="0"/>
              <a:t>Copper Cable</a:t>
            </a:r>
          </a:p>
        </p:txBody>
      </p:sp>
      <p:pic>
        <p:nvPicPr>
          <p:cNvPr id="4" name="Content Placeholder 3" descr="A table with text and images&#10;&#10;Description automatically generated">
            <a:extLst>
              <a:ext uri="{FF2B5EF4-FFF2-40B4-BE49-F238E27FC236}">
                <a16:creationId xmlns:a16="http://schemas.microsoft.com/office/drawing/2014/main" id="{BA5258EA-5234-67DE-613A-1F5202F21396}"/>
              </a:ext>
            </a:extLst>
          </p:cNvPr>
          <p:cNvPicPr>
            <a:picLocks noGrp="1" noChangeAspect="1"/>
          </p:cNvPicPr>
          <p:nvPr>
            <p:ph idx="1"/>
          </p:nvPr>
        </p:nvPicPr>
        <p:blipFill>
          <a:blip r:embed="rId2"/>
          <a:stretch>
            <a:fillRect/>
          </a:stretch>
        </p:blipFill>
        <p:spPr>
          <a:xfrm>
            <a:off x="1146316" y="2097088"/>
            <a:ext cx="9908074" cy="3851130"/>
          </a:xfrm>
          <a:prstGeom prst="rect">
            <a:avLst/>
          </a:prstGeom>
        </p:spPr>
      </p:pic>
    </p:spTree>
    <p:extLst>
      <p:ext uri="{BB962C8B-B14F-4D97-AF65-F5344CB8AC3E}">
        <p14:creationId xmlns:p14="http://schemas.microsoft.com/office/powerpoint/2010/main" val="2048210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C66B-E6E1-4F34-BD63-730BDAC6EAE4}"/>
              </a:ext>
            </a:extLst>
          </p:cNvPr>
          <p:cNvSpPr>
            <a:spLocks noGrp="1"/>
          </p:cNvSpPr>
          <p:nvPr>
            <p:ph type="title"/>
          </p:nvPr>
        </p:nvSpPr>
        <p:spPr/>
        <p:txBody>
          <a:bodyPr/>
          <a:lstStyle/>
          <a:p>
            <a:r>
              <a:rPr lang="en-IE" dirty="0"/>
              <a:t>Zero-trust policies</a:t>
            </a:r>
          </a:p>
        </p:txBody>
      </p:sp>
      <p:sp>
        <p:nvSpPr>
          <p:cNvPr id="3" name="Content Placeholder 2">
            <a:extLst>
              <a:ext uri="{FF2B5EF4-FFF2-40B4-BE49-F238E27FC236}">
                <a16:creationId xmlns:a16="http://schemas.microsoft.com/office/drawing/2014/main" id="{9C08EE7C-C34C-4056-A49D-199859C10780}"/>
              </a:ext>
            </a:extLst>
          </p:cNvPr>
          <p:cNvSpPr>
            <a:spLocks noGrp="1"/>
          </p:cNvSpPr>
          <p:nvPr>
            <p:ph idx="1"/>
          </p:nvPr>
        </p:nvSpPr>
        <p:spPr/>
        <p:txBody>
          <a:bodyPr/>
          <a:lstStyle/>
          <a:p>
            <a:pPr marL="0" indent="0">
              <a:buNone/>
            </a:pPr>
            <a:r>
              <a:rPr lang="en-IE" sz="1800" dirty="0">
                <a:effectLst/>
                <a:latin typeface="Roboto" panose="02000000000000000000" pitchFamily="2" charset="0"/>
                <a:ea typeface="Calibri" panose="020F0502020204030204" pitchFamily="34" charset="0"/>
                <a:cs typeface="Times New Roman" panose="02020603050405020304" pitchFamily="18" charset="0"/>
              </a:rPr>
              <a:t>- Azure Security Centre</a:t>
            </a:r>
          </a:p>
          <a:p>
            <a:pPr marL="0" indent="0">
              <a:buNone/>
            </a:pPr>
            <a:r>
              <a:rPr lang="en-IE" sz="1800" dirty="0">
                <a:latin typeface="Roboto" panose="02000000000000000000" pitchFamily="2" charset="0"/>
                <a:ea typeface="Calibri" panose="020F0502020204030204" pitchFamily="34" charset="0"/>
                <a:cs typeface="Times New Roman" panose="02020603050405020304" pitchFamily="18" charset="0"/>
              </a:rPr>
              <a:t>- </a:t>
            </a:r>
            <a:r>
              <a:rPr lang="en-IE" sz="1800" dirty="0">
                <a:effectLst/>
                <a:latin typeface="Roboto" panose="02000000000000000000" pitchFamily="2" charset="0"/>
                <a:ea typeface="Calibri" panose="020F0502020204030204" pitchFamily="34" charset="0"/>
                <a:cs typeface="Times New Roman" panose="02020603050405020304" pitchFamily="18" charset="0"/>
              </a:rPr>
              <a:t>No user besides the Administrators should be allowed to run any software as Administrator to avoid any kind of malware from having system permissions</a:t>
            </a:r>
            <a:endParaRPr lang="en-IE" sz="1800" dirty="0">
              <a:latin typeface="Roboto" panose="02000000000000000000" pitchFamily="2" charset="0"/>
              <a:ea typeface="Calibri" panose="020F0502020204030204" pitchFamily="34" charset="0"/>
              <a:cs typeface="Times New Roman" panose="02020603050405020304" pitchFamily="18" charset="0"/>
            </a:endParaRPr>
          </a:p>
          <a:p>
            <a:pPr marL="0" indent="0">
              <a:buNone/>
            </a:pPr>
            <a:r>
              <a:rPr lang="en-IE" sz="1800" dirty="0">
                <a:effectLst/>
                <a:latin typeface="Roboto" panose="02000000000000000000" pitchFamily="2" charset="0"/>
                <a:ea typeface="Calibri" panose="020F0502020204030204" pitchFamily="34" charset="0"/>
                <a:cs typeface="Times New Roman" panose="02020603050405020304" pitchFamily="18" charset="0"/>
              </a:rPr>
              <a:t>- Any windows events such as user program installs, Antivirus detections or any other malicious activity should be notified to the SOC team to analyse and take actions</a:t>
            </a:r>
            <a:endParaRPr lang="en-IE" dirty="0"/>
          </a:p>
        </p:txBody>
      </p:sp>
    </p:spTree>
    <p:extLst>
      <p:ext uri="{BB962C8B-B14F-4D97-AF65-F5344CB8AC3E}">
        <p14:creationId xmlns:p14="http://schemas.microsoft.com/office/powerpoint/2010/main" val="379443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4D66-F243-C18F-AE5B-0D30AE1AF7E0}"/>
              </a:ext>
            </a:extLst>
          </p:cNvPr>
          <p:cNvSpPr>
            <a:spLocks noGrp="1"/>
          </p:cNvSpPr>
          <p:nvPr>
            <p:ph type="title"/>
          </p:nvPr>
        </p:nvSpPr>
        <p:spPr/>
        <p:txBody>
          <a:bodyPr/>
          <a:lstStyle/>
          <a:p>
            <a:r>
              <a:rPr lang="en-IE" dirty="0"/>
              <a:t>email</a:t>
            </a:r>
          </a:p>
        </p:txBody>
      </p:sp>
      <p:sp>
        <p:nvSpPr>
          <p:cNvPr id="3" name="Content Placeholder 2">
            <a:extLst>
              <a:ext uri="{FF2B5EF4-FFF2-40B4-BE49-F238E27FC236}">
                <a16:creationId xmlns:a16="http://schemas.microsoft.com/office/drawing/2014/main" id="{BB4BF95C-9C30-8246-4AF6-5B41731EC4F8}"/>
              </a:ext>
            </a:extLst>
          </p:cNvPr>
          <p:cNvSpPr>
            <a:spLocks noGrp="1"/>
          </p:cNvSpPr>
          <p:nvPr>
            <p:ph idx="1"/>
          </p:nvPr>
        </p:nvSpPr>
        <p:spPr/>
        <p:txBody>
          <a:bodyPr/>
          <a:lstStyle/>
          <a:p>
            <a:pPr marL="0" indent="0">
              <a:buNone/>
            </a:pPr>
            <a:r>
              <a:rPr lang="en-IE" dirty="0"/>
              <a:t>- SSL/TLS</a:t>
            </a:r>
          </a:p>
          <a:p>
            <a:pPr marL="0" indent="0">
              <a:buNone/>
            </a:pPr>
            <a:r>
              <a:rPr lang="en-IE" dirty="0"/>
              <a:t>- SPF records</a:t>
            </a:r>
          </a:p>
        </p:txBody>
      </p:sp>
    </p:spTree>
    <p:extLst>
      <p:ext uri="{BB962C8B-B14F-4D97-AF65-F5344CB8AC3E}">
        <p14:creationId xmlns:p14="http://schemas.microsoft.com/office/powerpoint/2010/main" val="487723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BC438-F83B-D846-734E-DF18FEBCDC05}"/>
              </a:ext>
            </a:extLst>
          </p:cNvPr>
          <p:cNvSpPr>
            <a:spLocks noGrp="1"/>
          </p:cNvSpPr>
          <p:nvPr>
            <p:ph type="title"/>
          </p:nvPr>
        </p:nvSpPr>
        <p:spPr/>
        <p:txBody>
          <a:bodyPr/>
          <a:lstStyle/>
          <a:p>
            <a:r>
              <a:rPr lang="en-IE" dirty="0"/>
              <a:t>Authentication key storage	</a:t>
            </a:r>
          </a:p>
        </p:txBody>
      </p:sp>
      <p:sp>
        <p:nvSpPr>
          <p:cNvPr id="3" name="Content Placeholder 2">
            <a:extLst>
              <a:ext uri="{FF2B5EF4-FFF2-40B4-BE49-F238E27FC236}">
                <a16:creationId xmlns:a16="http://schemas.microsoft.com/office/drawing/2014/main" id="{B534DEE9-9398-5250-1F62-A5F997A92A44}"/>
              </a:ext>
            </a:extLst>
          </p:cNvPr>
          <p:cNvSpPr>
            <a:spLocks noGrp="1"/>
          </p:cNvSpPr>
          <p:nvPr>
            <p:ph idx="1"/>
          </p:nvPr>
        </p:nvSpPr>
        <p:spPr/>
        <p:txBody>
          <a:bodyPr/>
          <a:lstStyle/>
          <a:p>
            <a:pPr marL="0" indent="0">
              <a:buNone/>
            </a:pPr>
            <a:r>
              <a:rPr lang="en-IE" sz="1800" dirty="0">
                <a:effectLst/>
                <a:latin typeface="Roboto" panose="02000000000000000000" pitchFamily="2" charset="0"/>
                <a:ea typeface="Calibri" panose="020F0502020204030204" pitchFamily="34" charset="0"/>
                <a:cs typeface="Times New Roman" panose="02020603050405020304" pitchFamily="18" charset="0"/>
              </a:rPr>
              <a:t>- Azure Key Vault </a:t>
            </a:r>
            <a:endParaRPr lang="en-IE" dirty="0"/>
          </a:p>
        </p:txBody>
      </p:sp>
    </p:spTree>
    <p:extLst>
      <p:ext uri="{BB962C8B-B14F-4D97-AF65-F5344CB8AC3E}">
        <p14:creationId xmlns:p14="http://schemas.microsoft.com/office/powerpoint/2010/main" val="76834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719C-5E34-3660-078E-E92D423CFFDF}"/>
              </a:ext>
            </a:extLst>
          </p:cNvPr>
          <p:cNvSpPr>
            <a:spLocks noGrp="1"/>
          </p:cNvSpPr>
          <p:nvPr>
            <p:ph type="title"/>
          </p:nvPr>
        </p:nvSpPr>
        <p:spPr/>
        <p:txBody>
          <a:bodyPr/>
          <a:lstStyle/>
          <a:p>
            <a:r>
              <a:rPr lang="en-IE" dirty="0"/>
              <a:t>Internal asset access</a:t>
            </a:r>
          </a:p>
        </p:txBody>
      </p:sp>
      <p:sp>
        <p:nvSpPr>
          <p:cNvPr id="3" name="Content Placeholder 2">
            <a:extLst>
              <a:ext uri="{FF2B5EF4-FFF2-40B4-BE49-F238E27FC236}">
                <a16:creationId xmlns:a16="http://schemas.microsoft.com/office/drawing/2014/main" id="{89EE511D-A914-42BB-B725-9BE8C6714FCD}"/>
              </a:ext>
            </a:extLst>
          </p:cNvPr>
          <p:cNvSpPr>
            <a:spLocks noGrp="1"/>
          </p:cNvSpPr>
          <p:nvPr>
            <p:ph idx="1"/>
          </p:nvPr>
        </p:nvSpPr>
        <p:spPr/>
        <p:txBody>
          <a:bodyPr/>
          <a:lstStyle/>
          <a:p>
            <a:pPr marL="0" indent="0" algn="ctr">
              <a:buNone/>
            </a:pPr>
            <a:r>
              <a:rPr lang="en-IE" sz="1800" kern="100" dirty="0">
                <a:effectLst/>
                <a:latin typeface="Roboto" panose="02000000000000000000" pitchFamily="2" charset="0"/>
                <a:ea typeface="Calibri" panose="020F0502020204030204" pitchFamily="34" charset="0"/>
                <a:cs typeface="Times New Roman" panose="02020603050405020304" pitchFamily="18" charset="0"/>
              </a:rPr>
              <a:t>Teachers may need to access private data. To assure that only the authorised people can access the data, they must connect through the VPN to access these resources.</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buNone/>
            </a:pPr>
            <a:endParaRPr lang="en-IE" dirty="0"/>
          </a:p>
        </p:txBody>
      </p:sp>
    </p:spTree>
    <p:extLst>
      <p:ext uri="{BB962C8B-B14F-4D97-AF65-F5344CB8AC3E}">
        <p14:creationId xmlns:p14="http://schemas.microsoft.com/office/powerpoint/2010/main" val="238894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31FDC-1724-47E7-5CE8-9491B5F10EC1}"/>
              </a:ext>
            </a:extLst>
          </p:cNvPr>
          <p:cNvSpPr>
            <a:spLocks noGrp="1"/>
          </p:cNvSpPr>
          <p:nvPr>
            <p:ph type="title"/>
          </p:nvPr>
        </p:nvSpPr>
        <p:spPr/>
        <p:txBody>
          <a:bodyPr/>
          <a:lstStyle/>
          <a:p>
            <a:r>
              <a:rPr lang="en-IE" dirty="0"/>
              <a:t>Software installation across devices</a:t>
            </a:r>
          </a:p>
        </p:txBody>
      </p:sp>
      <p:sp>
        <p:nvSpPr>
          <p:cNvPr id="3" name="Content Placeholder 2">
            <a:extLst>
              <a:ext uri="{FF2B5EF4-FFF2-40B4-BE49-F238E27FC236}">
                <a16:creationId xmlns:a16="http://schemas.microsoft.com/office/drawing/2014/main" id="{4DD99CE7-4AF4-9005-880F-E6761D982CFD}"/>
              </a:ext>
            </a:extLst>
          </p:cNvPr>
          <p:cNvSpPr>
            <a:spLocks noGrp="1"/>
          </p:cNvSpPr>
          <p:nvPr>
            <p:ph idx="1"/>
          </p:nvPr>
        </p:nvSpPr>
        <p:spPr/>
        <p:txBody>
          <a:bodyPr/>
          <a:lstStyle/>
          <a:p>
            <a:pPr marL="0" indent="0" algn="ctr">
              <a:buNone/>
            </a:pPr>
            <a:r>
              <a:rPr lang="en-IE" sz="1800" kern="100" dirty="0">
                <a:effectLst/>
                <a:latin typeface="Roboto" panose="02000000000000000000" pitchFamily="2" charset="0"/>
                <a:ea typeface="Calibri" panose="020F0502020204030204" pitchFamily="34" charset="0"/>
                <a:cs typeface="Times New Roman" panose="02020603050405020304" pitchFamily="18" charset="0"/>
              </a:rPr>
              <a:t>All systems will be provided a copy of Microsoft Software centre. In here, only software that has been authorized beforehand by Administrators will be allowed to be installed and allow Administrators to install software to multiple computers remotely if they desire.</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E" dirty="0"/>
          </a:p>
        </p:txBody>
      </p:sp>
    </p:spTree>
    <p:extLst>
      <p:ext uri="{BB962C8B-B14F-4D97-AF65-F5344CB8AC3E}">
        <p14:creationId xmlns:p14="http://schemas.microsoft.com/office/powerpoint/2010/main" val="1671740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0544-260F-1059-5893-66EB33B1D0C1}"/>
              </a:ext>
            </a:extLst>
          </p:cNvPr>
          <p:cNvSpPr>
            <a:spLocks noGrp="1"/>
          </p:cNvSpPr>
          <p:nvPr>
            <p:ph type="ctrTitle"/>
          </p:nvPr>
        </p:nvSpPr>
        <p:spPr>
          <a:xfrm>
            <a:off x="1700212" y="3053443"/>
            <a:ext cx="8791575" cy="751114"/>
          </a:xfrm>
        </p:spPr>
        <p:txBody>
          <a:bodyPr/>
          <a:lstStyle/>
          <a:p>
            <a:pPr algn="ctr"/>
            <a:r>
              <a:rPr lang="en-IE" dirty="0">
                <a:ea typeface="Roboto" panose="02000000000000000000" pitchFamily="2" charset="0"/>
              </a:rPr>
              <a:t>Conclusion</a:t>
            </a:r>
          </a:p>
        </p:txBody>
      </p:sp>
    </p:spTree>
    <p:extLst>
      <p:ext uri="{BB962C8B-B14F-4D97-AF65-F5344CB8AC3E}">
        <p14:creationId xmlns:p14="http://schemas.microsoft.com/office/powerpoint/2010/main" val="3887073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9E83-4F39-D776-E685-67C23CCE2D95}"/>
              </a:ext>
            </a:extLst>
          </p:cNvPr>
          <p:cNvSpPr>
            <a:spLocks noGrp="1"/>
          </p:cNvSpPr>
          <p:nvPr>
            <p:ph type="ctrTitle"/>
          </p:nvPr>
        </p:nvSpPr>
        <p:spPr/>
        <p:txBody>
          <a:bodyPr>
            <a:normAutofit fontScale="90000"/>
          </a:bodyPr>
          <a:lstStyle/>
          <a:p>
            <a:pPr algn="ctr"/>
            <a:br>
              <a:rPr lang="en-IE" dirty="0"/>
            </a:br>
            <a:br>
              <a:rPr lang="en-IE" dirty="0"/>
            </a:br>
            <a:br>
              <a:rPr lang="en-IE" dirty="0"/>
            </a:br>
            <a:br>
              <a:rPr lang="en-IE" dirty="0"/>
            </a:br>
            <a:br>
              <a:rPr lang="en-IE" dirty="0"/>
            </a:br>
            <a:br>
              <a:rPr lang="en-IE" dirty="0"/>
            </a:br>
            <a:br>
              <a:rPr lang="en-IE" dirty="0"/>
            </a:br>
            <a:r>
              <a:rPr lang="en-IE" sz="5300" dirty="0"/>
              <a:t>Maps</a:t>
            </a:r>
          </a:p>
        </p:txBody>
      </p:sp>
      <p:sp>
        <p:nvSpPr>
          <p:cNvPr id="4" name="Subtitle 3">
            <a:extLst>
              <a:ext uri="{FF2B5EF4-FFF2-40B4-BE49-F238E27FC236}">
                <a16:creationId xmlns:a16="http://schemas.microsoft.com/office/drawing/2014/main" id="{A254BC0B-C4A1-F84B-5A6F-DFDB511D66C5}"/>
              </a:ext>
            </a:extLst>
          </p:cNvPr>
          <p:cNvSpPr>
            <a:spLocks noGrp="1"/>
          </p:cNvSpPr>
          <p:nvPr>
            <p:ph type="subTitle" idx="1"/>
          </p:nvPr>
        </p:nvSpPr>
        <p:spPr/>
        <p:txBody>
          <a:bodyPr/>
          <a:lstStyle/>
          <a:p>
            <a:endParaRPr lang="en-IE"/>
          </a:p>
        </p:txBody>
      </p:sp>
    </p:spTree>
    <p:extLst>
      <p:ext uri="{BB962C8B-B14F-4D97-AF65-F5344CB8AC3E}">
        <p14:creationId xmlns:p14="http://schemas.microsoft.com/office/powerpoint/2010/main" val="385273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E"/>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E"/>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E"/>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E"/>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floor plan of a building&#10;&#10;Description automatically generated">
            <a:extLst>
              <a:ext uri="{FF2B5EF4-FFF2-40B4-BE49-F238E27FC236}">
                <a16:creationId xmlns:a16="http://schemas.microsoft.com/office/drawing/2014/main" id="{87FEDBAD-720C-37C4-B844-5E9515C36EBD}"/>
              </a:ext>
            </a:extLst>
          </p:cNvPr>
          <p:cNvPicPr>
            <a:picLocks noChangeAspect="1"/>
          </p:cNvPicPr>
          <p:nvPr/>
        </p:nvPicPr>
        <p:blipFill>
          <a:blip r:embed="rId3"/>
          <a:stretch>
            <a:fillRect/>
          </a:stretch>
        </p:blipFill>
        <p:spPr>
          <a:xfrm>
            <a:off x="839627" y="1278610"/>
            <a:ext cx="6711784" cy="3943172"/>
          </a:xfrm>
          <a:prstGeom prst="rect">
            <a:avLst/>
          </a:prstGeom>
        </p:spPr>
      </p:pic>
      <p:sp>
        <p:nvSpPr>
          <p:cNvPr id="8" name="Content Placeholder 7">
            <a:extLst>
              <a:ext uri="{FF2B5EF4-FFF2-40B4-BE49-F238E27FC236}">
                <a16:creationId xmlns:a16="http://schemas.microsoft.com/office/drawing/2014/main" id="{F6ECD9DF-C7EF-BF1F-AD76-21B34E35AFE2}"/>
              </a:ext>
            </a:extLst>
          </p:cNvPr>
          <p:cNvSpPr>
            <a:spLocks noGrp="1"/>
          </p:cNvSpPr>
          <p:nvPr>
            <p:ph idx="1"/>
          </p:nvPr>
        </p:nvSpPr>
        <p:spPr>
          <a:xfrm>
            <a:off x="8533174" y="1390649"/>
            <a:ext cx="3281004" cy="3541714"/>
          </a:xfrm>
        </p:spPr>
        <p:txBody>
          <a:bodyPr>
            <a:normAutofit/>
          </a:bodyPr>
          <a:lstStyle/>
          <a:p>
            <a:pPr marL="0" indent="0" algn="ctr">
              <a:buNone/>
            </a:pPr>
            <a:r>
              <a:rPr lang="en-US" sz="1800" dirty="0">
                <a:solidFill>
                  <a:srgbClr val="FFFFFF"/>
                </a:solidFill>
              </a:rPr>
              <a:t>Main Building - Level 2</a:t>
            </a:r>
          </a:p>
          <a:p>
            <a:r>
              <a:rPr lang="en-US" sz="1800" dirty="0">
                <a:solidFill>
                  <a:srgbClr val="FFFFFF"/>
                </a:solidFill>
              </a:rPr>
              <a:t>Central MDF</a:t>
            </a:r>
          </a:p>
          <a:p>
            <a:r>
              <a:rPr lang="en-US" sz="1800" dirty="0">
                <a:solidFill>
                  <a:srgbClr val="FFFFFF"/>
                </a:solidFill>
              </a:rPr>
              <a:t>3 IDFs</a:t>
            </a:r>
          </a:p>
          <a:p>
            <a:r>
              <a:rPr lang="en-US" sz="1800" dirty="0">
                <a:solidFill>
                  <a:srgbClr val="FFFFFF"/>
                </a:solidFill>
              </a:rPr>
              <a:t>Serving 1,766 connections</a:t>
            </a:r>
          </a:p>
          <a:p>
            <a:r>
              <a:rPr lang="en-US" sz="1800" dirty="0">
                <a:solidFill>
                  <a:srgbClr val="FFFFFF"/>
                </a:solidFill>
              </a:rPr>
              <a:t>IDF1(342) + IDF2 (566) + IDF3(858)</a:t>
            </a:r>
          </a:p>
        </p:txBody>
      </p:sp>
    </p:spTree>
    <p:extLst>
      <p:ext uri="{BB962C8B-B14F-4D97-AF65-F5344CB8AC3E}">
        <p14:creationId xmlns:p14="http://schemas.microsoft.com/office/powerpoint/2010/main" val="342885641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E"/>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E"/>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E"/>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E"/>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iagram of a building&#10;&#10;Description automatically generated">
            <a:extLst>
              <a:ext uri="{FF2B5EF4-FFF2-40B4-BE49-F238E27FC236}">
                <a16:creationId xmlns:a16="http://schemas.microsoft.com/office/drawing/2014/main" id="{EAE0062E-9F87-94CB-3DEB-2BA71F71E096}"/>
              </a:ext>
            </a:extLst>
          </p:cNvPr>
          <p:cNvPicPr>
            <a:picLocks noChangeAspect="1"/>
          </p:cNvPicPr>
          <p:nvPr/>
        </p:nvPicPr>
        <p:blipFill>
          <a:blip r:embed="rId3"/>
          <a:stretch>
            <a:fillRect/>
          </a:stretch>
        </p:blipFill>
        <p:spPr>
          <a:xfrm>
            <a:off x="817563" y="1272262"/>
            <a:ext cx="6709688" cy="3941940"/>
          </a:xfrm>
          <a:prstGeom prst="rect">
            <a:avLst/>
          </a:prstGeom>
        </p:spPr>
      </p:pic>
      <p:sp>
        <p:nvSpPr>
          <p:cNvPr id="8" name="Content Placeholder 7">
            <a:extLst>
              <a:ext uri="{FF2B5EF4-FFF2-40B4-BE49-F238E27FC236}">
                <a16:creationId xmlns:a16="http://schemas.microsoft.com/office/drawing/2014/main" id="{6CE0B22D-50A6-DF73-CFC6-B384BB97C7D6}"/>
              </a:ext>
            </a:extLst>
          </p:cNvPr>
          <p:cNvSpPr>
            <a:spLocks noGrp="1"/>
          </p:cNvSpPr>
          <p:nvPr>
            <p:ph idx="1"/>
          </p:nvPr>
        </p:nvSpPr>
        <p:spPr>
          <a:xfrm>
            <a:off x="8036041" y="2249487"/>
            <a:ext cx="3281004" cy="3541714"/>
          </a:xfrm>
        </p:spPr>
        <p:txBody>
          <a:bodyPr>
            <a:normAutofit/>
          </a:bodyPr>
          <a:lstStyle/>
          <a:p>
            <a:pPr marL="0" indent="0" algn="ctr">
              <a:buNone/>
            </a:pPr>
            <a:r>
              <a:rPr lang="en-US" sz="1800" dirty="0">
                <a:solidFill>
                  <a:srgbClr val="FFFFFF"/>
                </a:solidFill>
              </a:rPr>
              <a:t>Main Building - Level 1</a:t>
            </a:r>
          </a:p>
          <a:p>
            <a:r>
              <a:rPr lang="en-US" sz="1800" dirty="0">
                <a:solidFill>
                  <a:srgbClr val="FFFFFF"/>
                </a:solidFill>
              </a:rPr>
              <a:t>Central MDF</a:t>
            </a:r>
          </a:p>
          <a:p>
            <a:r>
              <a:rPr lang="en-US" sz="1800" dirty="0">
                <a:solidFill>
                  <a:srgbClr val="FFFFFF"/>
                </a:solidFill>
              </a:rPr>
              <a:t>3 IDFs</a:t>
            </a:r>
          </a:p>
          <a:p>
            <a:r>
              <a:rPr lang="en-US" sz="1800" dirty="0">
                <a:solidFill>
                  <a:srgbClr val="FFFFFF"/>
                </a:solidFill>
              </a:rPr>
              <a:t>Serving 750 connections</a:t>
            </a:r>
          </a:p>
          <a:p>
            <a:r>
              <a:rPr lang="en-US" sz="1800" dirty="0">
                <a:solidFill>
                  <a:srgbClr val="FFFFFF"/>
                </a:solidFill>
              </a:rPr>
              <a:t>IDF1(400) + IDF2 (106) + IDF3(244)</a:t>
            </a:r>
          </a:p>
          <a:p>
            <a:endParaRPr lang="en-US" sz="1800" dirty="0">
              <a:solidFill>
                <a:srgbClr val="FFFFFF"/>
              </a:solidFill>
            </a:endParaRPr>
          </a:p>
        </p:txBody>
      </p:sp>
    </p:spTree>
    <p:extLst>
      <p:ext uri="{BB962C8B-B14F-4D97-AF65-F5344CB8AC3E}">
        <p14:creationId xmlns:p14="http://schemas.microsoft.com/office/powerpoint/2010/main" val="370334567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E"/>
              </a:p>
            </p:txBody>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E"/>
              </a:p>
            </p:txBody>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E"/>
              </a:p>
            </p:txBody>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IE"/>
              </a:p>
            </p:txBody>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IE"/>
              </a:p>
            </p:txBody>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blueprint of a building&#10;&#10;Description automatically generated">
            <a:extLst>
              <a:ext uri="{FF2B5EF4-FFF2-40B4-BE49-F238E27FC236}">
                <a16:creationId xmlns:a16="http://schemas.microsoft.com/office/drawing/2014/main" id="{A65D371D-89D9-8C35-0972-EC91B67E596F}"/>
              </a:ext>
            </a:extLst>
          </p:cNvPr>
          <p:cNvPicPr>
            <a:picLocks noChangeAspect="1"/>
          </p:cNvPicPr>
          <p:nvPr/>
        </p:nvPicPr>
        <p:blipFill>
          <a:blip r:embed="rId3"/>
          <a:stretch>
            <a:fillRect/>
          </a:stretch>
        </p:blipFill>
        <p:spPr>
          <a:xfrm>
            <a:off x="845870" y="1801813"/>
            <a:ext cx="6592392" cy="3065462"/>
          </a:xfrm>
          <a:prstGeom prst="rect">
            <a:avLst/>
          </a:prstGeom>
        </p:spPr>
      </p:pic>
      <p:sp>
        <p:nvSpPr>
          <p:cNvPr id="8" name="Content Placeholder 7">
            <a:extLst>
              <a:ext uri="{FF2B5EF4-FFF2-40B4-BE49-F238E27FC236}">
                <a16:creationId xmlns:a16="http://schemas.microsoft.com/office/drawing/2014/main" id="{8C919B2D-F69F-4A99-AF76-4B8261B7AAD0}"/>
              </a:ext>
            </a:extLst>
          </p:cNvPr>
          <p:cNvSpPr>
            <a:spLocks noGrp="1"/>
          </p:cNvSpPr>
          <p:nvPr>
            <p:ph idx="1"/>
          </p:nvPr>
        </p:nvSpPr>
        <p:spPr>
          <a:xfrm>
            <a:off x="8036041" y="2249487"/>
            <a:ext cx="3281004" cy="3541714"/>
          </a:xfrm>
        </p:spPr>
        <p:txBody>
          <a:bodyPr>
            <a:normAutofit/>
          </a:bodyPr>
          <a:lstStyle/>
          <a:p>
            <a:pPr marL="0" indent="0" algn="ctr">
              <a:buNone/>
            </a:pPr>
            <a:r>
              <a:rPr lang="en-US" sz="1800" dirty="0">
                <a:solidFill>
                  <a:srgbClr val="FFFFFF"/>
                </a:solidFill>
              </a:rPr>
              <a:t>Main Building - Level 3</a:t>
            </a:r>
          </a:p>
          <a:p>
            <a:r>
              <a:rPr lang="en-US" sz="1800" dirty="0">
                <a:solidFill>
                  <a:srgbClr val="FFFFFF"/>
                </a:solidFill>
              </a:rPr>
              <a:t>Central vertical connection to MDF</a:t>
            </a:r>
          </a:p>
          <a:p>
            <a:r>
              <a:rPr lang="en-US" sz="1800" dirty="0">
                <a:solidFill>
                  <a:srgbClr val="FFFFFF"/>
                </a:solidFill>
              </a:rPr>
              <a:t>2 IDFs</a:t>
            </a:r>
          </a:p>
          <a:p>
            <a:r>
              <a:rPr lang="en-US" sz="1800" dirty="0">
                <a:solidFill>
                  <a:srgbClr val="FFFFFF"/>
                </a:solidFill>
              </a:rPr>
              <a:t>Serving 256 connections</a:t>
            </a:r>
          </a:p>
          <a:p>
            <a:r>
              <a:rPr lang="en-US" sz="1800" dirty="0">
                <a:solidFill>
                  <a:srgbClr val="FFFFFF"/>
                </a:solidFill>
              </a:rPr>
              <a:t>IDF1(75) + IDF2 (181)</a:t>
            </a:r>
          </a:p>
        </p:txBody>
      </p:sp>
    </p:spTree>
    <p:extLst>
      <p:ext uri="{BB962C8B-B14F-4D97-AF65-F5344CB8AC3E}">
        <p14:creationId xmlns:p14="http://schemas.microsoft.com/office/powerpoint/2010/main" val="121421496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2FC70B-0E22-50B4-6057-16E5D2FE5EBE}"/>
              </a:ext>
            </a:extLst>
          </p:cNvPr>
          <p:cNvSpPr>
            <a:spLocks noGrp="1"/>
          </p:cNvSpPr>
          <p:nvPr>
            <p:ph type="body" idx="1"/>
          </p:nvPr>
        </p:nvSpPr>
        <p:spPr>
          <a:xfrm>
            <a:off x="1255713" y="654846"/>
            <a:ext cx="4649783" cy="823912"/>
          </a:xfrm>
        </p:spPr>
        <p:txBody>
          <a:bodyPr/>
          <a:lstStyle/>
          <a:p>
            <a:r>
              <a:rPr lang="en-IE" dirty="0"/>
              <a:t>Access points</a:t>
            </a:r>
          </a:p>
        </p:txBody>
      </p:sp>
      <p:sp>
        <p:nvSpPr>
          <p:cNvPr id="3" name="Content Placeholder 2">
            <a:extLst>
              <a:ext uri="{FF2B5EF4-FFF2-40B4-BE49-F238E27FC236}">
                <a16:creationId xmlns:a16="http://schemas.microsoft.com/office/drawing/2014/main" id="{12F0DE06-4B96-B3A1-C923-DB30BC135C1E}"/>
              </a:ext>
            </a:extLst>
          </p:cNvPr>
          <p:cNvSpPr>
            <a:spLocks noGrp="1"/>
          </p:cNvSpPr>
          <p:nvPr>
            <p:ph sz="half" idx="2"/>
          </p:nvPr>
        </p:nvSpPr>
        <p:spPr>
          <a:xfrm>
            <a:off x="1141410" y="1608668"/>
            <a:ext cx="4878391" cy="4182530"/>
          </a:xfrm>
        </p:spPr>
        <p:txBody>
          <a:bodyPr>
            <a:normAutofit/>
          </a:bodyPr>
          <a:lstStyle/>
          <a:p>
            <a:pPr>
              <a:lnSpc>
                <a:spcPct val="107000"/>
              </a:lnSpc>
              <a:spcBef>
                <a:spcPts val="1200"/>
              </a:spcBef>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Access Points</a:t>
            </a:r>
            <a:endParaRPr lang="en-IE"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250 Aruba AP-535 wireless routers.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ATU Letterkenny campus is 18,000m2.</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Industry overlap of 10/15%.</a:t>
            </a:r>
          </a:p>
          <a:p>
            <a:pPr>
              <a:lnSpc>
                <a:spcPct val="107000"/>
              </a:lnSpc>
              <a:spcAft>
                <a:spcPts val="800"/>
              </a:spcAft>
            </a:pPr>
            <a:r>
              <a:rPr lang="en-US" sz="1800" kern="100" dirty="0">
                <a:latin typeface="Calibri" panose="020F0502020204030204" pitchFamily="34" charset="0"/>
                <a:ea typeface="Calibri" panose="020F0502020204030204" pitchFamily="34" charset="0"/>
                <a:cs typeface="Times New Roman" panose="02020603050405020304" pitchFamily="18" charset="0"/>
              </a:rPr>
              <a:t>Consider building plans, obstacles &amp; interference.</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dirty="0"/>
          </a:p>
        </p:txBody>
      </p:sp>
      <p:sp>
        <p:nvSpPr>
          <p:cNvPr id="5" name="Text Placeholder 4">
            <a:extLst>
              <a:ext uri="{FF2B5EF4-FFF2-40B4-BE49-F238E27FC236}">
                <a16:creationId xmlns:a16="http://schemas.microsoft.com/office/drawing/2014/main" id="{4212E039-8445-6E52-F7F5-D3C2D064D39F}"/>
              </a:ext>
            </a:extLst>
          </p:cNvPr>
          <p:cNvSpPr>
            <a:spLocks noGrp="1"/>
          </p:cNvSpPr>
          <p:nvPr>
            <p:ph type="body" sz="quarter" idx="3"/>
          </p:nvPr>
        </p:nvSpPr>
        <p:spPr>
          <a:xfrm>
            <a:off x="6169019" y="654846"/>
            <a:ext cx="4878391" cy="823912"/>
          </a:xfrm>
        </p:spPr>
        <p:txBody>
          <a:bodyPr/>
          <a:lstStyle/>
          <a:p>
            <a:r>
              <a:rPr lang="en-IE" dirty="0"/>
              <a:t>Collision &amp; Broadcast Domains</a:t>
            </a:r>
          </a:p>
        </p:txBody>
      </p:sp>
      <p:sp>
        <p:nvSpPr>
          <p:cNvPr id="6" name="Content Placeholder 5">
            <a:extLst>
              <a:ext uri="{FF2B5EF4-FFF2-40B4-BE49-F238E27FC236}">
                <a16:creationId xmlns:a16="http://schemas.microsoft.com/office/drawing/2014/main" id="{F0B63D86-B989-C986-A9E1-43EAF15F1AB9}"/>
              </a:ext>
            </a:extLst>
          </p:cNvPr>
          <p:cNvSpPr>
            <a:spLocks noGrp="1"/>
          </p:cNvSpPr>
          <p:nvPr>
            <p:ph sz="quarter" idx="4"/>
          </p:nvPr>
        </p:nvSpPr>
        <p:spPr>
          <a:xfrm>
            <a:off x="6172200" y="1608669"/>
            <a:ext cx="4875210" cy="4182530"/>
          </a:xfrm>
        </p:spPr>
        <p:txBody>
          <a:bodyPr>
            <a:normAutofit/>
          </a:bodyPr>
          <a:lstStyle/>
          <a:p>
            <a:pPr>
              <a:lnSpc>
                <a:spcPct val="107000"/>
              </a:lnSpc>
              <a:spcBef>
                <a:spcPts val="200"/>
              </a:spcBef>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VLANS</a:t>
            </a:r>
            <a:endParaRPr lang="en-IE"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VLANS to separate broadcast domains limiting the members of the VLAN to the broadcast domain.</a:t>
            </a:r>
            <a:endParaRPr lang="en-IE"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00"/>
              </a:spcBef>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Switches</a:t>
            </a:r>
            <a:endParaRPr lang="en-IE"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Microsegmentation</a:t>
            </a:r>
            <a:r>
              <a:rPr lang="en-US" sz="1800" kern="1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microsegmentation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performed by the switches we have employed, results in the reduction of collision domains. </a:t>
            </a:r>
            <a:endParaRPr lang="en-IE" dirty="0"/>
          </a:p>
        </p:txBody>
      </p:sp>
    </p:spTree>
    <p:extLst>
      <p:ext uri="{BB962C8B-B14F-4D97-AF65-F5344CB8AC3E}">
        <p14:creationId xmlns:p14="http://schemas.microsoft.com/office/powerpoint/2010/main" val="1875780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BDB3-E4C8-ABF9-63DE-D14548EBB8E8}"/>
              </a:ext>
            </a:extLst>
          </p:cNvPr>
          <p:cNvSpPr>
            <a:spLocks noGrp="1"/>
          </p:cNvSpPr>
          <p:nvPr>
            <p:ph type="ctrTitle"/>
          </p:nvPr>
        </p:nvSpPr>
        <p:spPr/>
        <p:txBody>
          <a:bodyPr/>
          <a:lstStyle/>
          <a:p>
            <a:pPr algn="ctr"/>
            <a:r>
              <a:rPr lang="en-IE" dirty="0"/>
              <a:t>Hardware</a:t>
            </a:r>
            <a:endParaRPr lang="en-US" dirty="0"/>
          </a:p>
        </p:txBody>
      </p:sp>
      <p:sp>
        <p:nvSpPr>
          <p:cNvPr id="3" name="Subtitle 2">
            <a:extLst>
              <a:ext uri="{FF2B5EF4-FFF2-40B4-BE49-F238E27FC236}">
                <a16:creationId xmlns:a16="http://schemas.microsoft.com/office/drawing/2014/main" id="{98EFC8A8-F9BB-E112-251D-0EF35D905DF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023890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67</TotalTime>
  <Words>921</Words>
  <Application>Microsoft Office PowerPoint</Application>
  <PresentationFormat>Widescreen</PresentationFormat>
  <Paragraphs>277</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.AppleSystemUIFont</vt:lpstr>
      <vt:lpstr>.SFUI-Bold</vt:lpstr>
      <vt:lpstr>.SFUI-Regular</vt:lpstr>
      <vt:lpstr>Arial</vt:lpstr>
      <vt:lpstr>Calibri</vt:lpstr>
      <vt:lpstr>Calibri Light</vt:lpstr>
      <vt:lpstr>Roboto</vt:lpstr>
      <vt:lpstr>Tw Cen MT</vt:lpstr>
      <vt:lpstr>Circuit</vt:lpstr>
      <vt:lpstr>ATU LAN Design</vt:lpstr>
      <vt:lpstr>Lan Design Specification</vt:lpstr>
      <vt:lpstr>Copper Cable</vt:lpstr>
      <vt:lpstr>       Maps</vt:lpstr>
      <vt:lpstr>PowerPoint Presentation</vt:lpstr>
      <vt:lpstr>PowerPoint Presentation</vt:lpstr>
      <vt:lpstr>PowerPoint Presentation</vt:lpstr>
      <vt:lpstr>PowerPoint Presentation</vt:lpstr>
      <vt:lpstr>Hardware</vt:lpstr>
      <vt:lpstr>Edge Switches - Aruba 5412R zl2 </vt:lpstr>
      <vt:lpstr>Core Switches - Aruba 8325 </vt:lpstr>
      <vt:lpstr>Routers - Aruba 7205 </vt:lpstr>
      <vt:lpstr>Access Points - Aruba AP-535 </vt:lpstr>
      <vt:lpstr>Hardware Requirements and Conclusion </vt:lpstr>
      <vt:lpstr>Internal Servers and Services</vt:lpstr>
      <vt:lpstr>Servers/Services</vt:lpstr>
      <vt:lpstr>Servers/Services</vt:lpstr>
      <vt:lpstr>Servers/Services</vt:lpstr>
      <vt:lpstr>Subnetting and VLANs</vt:lpstr>
      <vt:lpstr>I want only one router</vt:lpstr>
      <vt:lpstr>Subnets</vt:lpstr>
      <vt:lpstr>WAN links</vt:lpstr>
      <vt:lpstr>Security</vt:lpstr>
      <vt:lpstr>Next gen Firewalls</vt:lpstr>
      <vt:lpstr>Wi-fi authentication</vt:lpstr>
      <vt:lpstr>802.1X</vt:lpstr>
      <vt:lpstr>VPN</vt:lpstr>
      <vt:lpstr>NAC</vt:lpstr>
      <vt:lpstr>Antivirus software</vt:lpstr>
      <vt:lpstr>Zero-trust policies</vt:lpstr>
      <vt:lpstr>email</vt:lpstr>
      <vt:lpstr>Authentication key storage </vt:lpstr>
      <vt:lpstr>Internal asset access</vt:lpstr>
      <vt:lpstr>Software installation across devices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ATU LAN Design</dc:title>
  <dc:creator>Ronan Smyth - STUDENT</dc:creator>
  <cp:lastModifiedBy>Ronan Smyth - STUDENT</cp:lastModifiedBy>
  <cp:revision>1</cp:revision>
  <dcterms:created xsi:type="dcterms:W3CDTF">2023-12-13T11:47:07Z</dcterms:created>
  <dcterms:modified xsi:type="dcterms:W3CDTF">2023-12-14T23:41:49Z</dcterms:modified>
</cp:coreProperties>
</file>